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g" ContentType="image/jp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12192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7"/>
    <p:restoredTop sz="94673"/>
  </p:normalViewPr>
  <p:slideViewPr>
    <p:cSldViewPr>
      <p:cViewPr varScale="1">
        <p:scale>
          <a:sx n="128" d="100"/>
          <a:sy n="128" d="100"/>
        </p:scale>
        <p:origin x="296" y="17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876" y="2125980"/>
            <a:ext cx="10368598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9752" y="3840480"/>
            <a:ext cx="8538845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1/16/23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231F20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1/16/23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231F20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917" y="1577340"/>
            <a:ext cx="5306282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82150" y="1577340"/>
            <a:ext cx="5306282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1/16/23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231F20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1/16/23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1/16/23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840291" y="729646"/>
            <a:ext cx="907982" cy="278353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009037" y="183692"/>
            <a:ext cx="575750" cy="508055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10592277" y="6525862"/>
            <a:ext cx="1404620" cy="175260"/>
          </a:xfrm>
          <a:custGeom>
            <a:avLst/>
            <a:gdLst/>
            <a:ahLst/>
            <a:cxnLst/>
            <a:rect l="l" t="t" r="r" b="b"/>
            <a:pathLst>
              <a:path w="1404620" h="175259">
                <a:moveTo>
                  <a:pt x="22453" y="65773"/>
                </a:moveTo>
                <a:lnTo>
                  <a:pt x="0" y="65773"/>
                </a:lnTo>
                <a:lnTo>
                  <a:pt x="29489" y="172377"/>
                </a:lnTo>
                <a:lnTo>
                  <a:pt x="51041" y="172377"/>
                </a:lnTo>
                <a:lnTo>
                  <a:pt x="61770" y="141757"/>
                </a:lnTo>
                <a:lnTo>
                  <a:pt x="40830" y="141757"/>
                </a:lnTo>
                <a:lnTo>
                  <a:pt x="22453" y="65773"/>
                </a:lnTo>
                <a:close/>
              </a:path>
              <a:path w="1404620" h="175259">
                <a:moveTo>
                  <a:pt x="93862" y="110909"/>
                </a:moveTo>
                <a:lnTo>
                  <a:pt x="72580" y="110909"/>
                </a:lnTo>
                <a:lnTo>
                  <a:pt x="94132" y="172377"/>
                </a:lnTo>
                <a:lnTo>
                  <a:pt x="115684" y="172377"/>
                </a:lnTo>
                <a:lnTo>
                  <a:pt x="124154" y="141757"/>
                </a:lnTo>
                <a:lnTo>
                  <a:pt x="104343" y="141757"/>
                </a:lnTo>
                <a:lnTo>
                  <a:pt x="93862" y="110909"/>
                </a:lnTo>
                <a:close/>
              </a:path>
              <a:path w="1404620" h="175259">
                <a:moveTo>
                  <a:pt x="83921" y="81648"/>
                </a:moveTo>
                <a:lnTo>
                  <a:pt x="61239" y="81648"/>
                </a:lnTo>
                <a:lnTo>
                  <a:pt x="40830" y="141757"/>
                </a:lnTo>
                <a:lnTo>
                  <a:pt x="61770" y="141757"/>
                </a:lnTo>
                <a:lnTo>
                  <a:pt x="72580" y="110909"/>
                </a:lnTo>
                <a:lnTo>
                  <a:pt x="93862" y="110909"/>
                </a:lnTo>
                <a:lnTo>
                  <a:pt x="83921" y="81648"/>
                </a:lnTo>
                <a:close/>
              </a:path>
              <a:path w="1404620" h="175259">
                <a:moveTo>
                  <a:pt x="145173" y="65773"/>
                </a:moveTo>
                <a:lnTo>
                  <a:pt x="122707" y="65773"/>
                </a:lnTo>
                <a:lnTo>
                  <a:pt x="104343" y="141757"/>
                </a:lnTo>
                <a:lnTo>
                  <a:pt x="124154" y="141757"/>
                </a:lnTo>
                <a:lnTo>
                  <a:pt x="145173" y="65773"/>
                </a:lnTo>
                <a:close/>
              </a:path>
              <a:path w="1404620" h="175259">
                <a:moveTo>
                  <a:pt x="172161" y="65773"/>
                </a:moveTo>
                <a:lnTo>
                  <a:pt x="149707" y="65773"/>
                </a:lnTo>
                <a:lnTo>
                  <a:pt x="179184" y="172377"/>
                </a:lnTo>
                <a:lnTo>
                  <a:pt x="200736" y="172377"/>
                </a:lnTo>
                <a:lnTo>
                  <a:pt x="211472" y="141757"/>
                </a:lnTo>
                <a:lnTo>
                  <a:pt x="190525" y="141757"/>
                </a:lnTo>
                <a:lnTo>
                  <a:pt x="172161" y="65773"/>
                </a:lnTo>
                <a:close/>
              </a:path>
              <a:path w="1404620" h="175259">
                <a:moveTo>
                  <a:pt x="243564" y="110909"/>
                </a:moveTo>
                <a:lnTo>
                  <a:pt x="222288" y="110909"/>
                </a:lnTo>
                <a:lnTo>
                  <a:pt x="243827" y="172377"/>
                </a:lnTo>
                <a:lnTo>
                  <a:pt x="265379" y="172377"/>
                </a:lnTo>
                <a:lnTo>
                  <a:pt x="273849" y="141757"/>
                </a:lnTo>
                <a:lnTo>
                  <a:pt x="254038" y="141757"/>
                </a:lnTo>
                <a:lnTo>
                  <a:pt x="243564" y="110909"/>
                </a:lnTo>
                <a:close/>
              </a:path>
              <a:path w="1404620" h="175259">
                <a:moveTo>
                  <a:pt x="233629" y="81648"/>
                </a:moveTo>
                <a:lnTo>
                  <a:pt x="210947" y="81648"/>
                </a:lnTo>
                <a:lnTo>
                  <a:pt x="190525" y="141757"/>
                </a:lnTo>
                <a:lnTo>
                  <a:pt x="211472" y="141757"/>
                </a:lnTo>
                <a:lnTo>
                  <a:pt x="222288" y="110909"/>
                </a:lnTo>
                <a:lnTo>
                  <a:pt x="243564" y="110909"/>
                </a:lnTo>
                <a:lnTo>
                  <a:pt x="233629" y="81648"/>
                </a:lnTo>
                <a:close/>
              </a:path>
              <a:path w="1404620" h="175259">
                <a:moveTo>
                  <a:pt x="294868" y="65773"/>
                </a:moveTo>
                <a:lnTo>
                  <a:pt x="272415" y="65773"/>
                </a:lnTo>
                <a:lnTo>
                  <a:pt x="254038" y="141757"/>
                </a:lnTo>
                <a:lnTo>
                  <a:pt x="273849" y="141757"/>
                </a:lnTo>
                <a:lnTo>
                  <a:pt x="294868" y="65773"/>
                </a:lnTo>
                <a:close/>
              </a:path>
              <a:path w="1404620" h="175259">
                <a:moveTo>
                  <a:pt x="321856" y="65773"/>
                </a:moveTo>
                <a:lnTo>
                  <a:pt x="299402" y="65773"/>
                </a:lnTo>
                <a:lnTo>
                  <a:pt x="328891" y="172377"/>
                </a:lnTo>
                <a:lnTo>
                  <a:pt x="350431" y="172377"/>
                </a:lnTo>
                <a:lnTo>
                  <a:pt x="361166" y="141757"/>
                </a:lnTo>
                <a:lnTo>
                  <a:pt x="340233" y="141757"/>
                </a:lnTo>
                <a:lnTo>
                  <a:pt x="321856" y="65773"/>
                </a:lnTo>
                <a:close/>
              </a:path>
              <a:path w="1404620" h="175259">
                <a:moveTo>
                  <a:pt x="393259" y="110909"/>
                </a:moveTo>
                <a:lnTo>
                  <a:pt x="371983" y="110909"/>
                </a:lnTo>
                <a:lnTo>
                  <a:pt x="393534" y="172377"/>
                </a:lnTo>
                <a:lnTo>
                  <a:pt x="415074" y="172377"/>
                </a:lnTo>
                <a:lnTo>
                  <a:pt x="423544" y="141757"/>
                </a:lnTo>
                <a:lnTo>
                  <a:pt x="403733" y="141757"/>
                </a:lnTo>
                <a:lnTo>
                  <a:pt x="393259" y="110909"/>
                </a:lnTo>
                <a:close/>
              </a:path>
              <a:path w="1404620" h="175259">
                <a:moveTo>
                  <a:pt x="471779" y="142887"/>
                </a:moveTo>
                <a:lnTo>
                  <a:pt x="444563" y="142887"/>
                </a:lnTo>
                <a:lnTo>
                  <a:pt x="444563" y="172377"/>
                </a:lnTo>
                <a:lnTo>
                  <a:pt x="471779" y="172377"/>
                </a:lnTo>
                <a:lnTo>
                  <a:pt x="471779" y="142887"/>
                </a:lnTo>
                <a:close/>
              </a:path>
              <a:path w="1404620" h="175259">
                <a:moveTo>
                  <a:pt x="383324" y="81648"/>
                </a:moveTo>
                <a:lnTo>
                  <a:pt x="360641" y="81648"/>
                </a:lnTo>
                <a:lnTo>
                  <a:pt x="340233" y="141757"/>
                </a:lnTo>
                <a:lnTo>
                  <a:pt x="361166" y="141757"/>
                </a:lnTo>
                <a:lnTo>
                  <a:pt x="371983" y="110909"/>
                </a:lnTo>
                <a:lnTo>
                  <a:pt x="393259" y="110909"/>
                </a:lnTo>
                <a:lnTo>
                  <a:pt x="383324" y="81648"/>
                </a:lnTo>
                <a:close/>
              </a:path>
              <a:path w="1404620" h="175259">
                <a:moveTo>
                  <a:pt x="444563" y="65773"/>
                </a:moveTo>
                <a:lnTo>
                  <a:pt x="422109" y="65773"/>
                </a:lnTo>
                <a:lnTo>
                  <a:pt x="403733" y="141757"/>
                </a:lnTo>
                <a:lnTo>
                  <a:pt x="423544" y="141757"/>
                </a:lnTo>
                <a:lnTo>
                  <a:pt x="444563" y="65773"/>
                </a:lnTo>
                <a:close/>
              </a:path>
              <a:path w="1404620" h="175259">
                <a:moveTo>
                  <a:pt x="503542" y="134950"/>
                </a:moveTo>
                <a:lnTo>
                  <a:pt x="483120" y="142887"/>
                </a:lnTo>
                <a:lnTo>
                  <a:pt x="488560" y="155983"/>
                </a:lnTo>
                <a:lnTo>
                  <a:pt x="497724" y="165998"/>
                </a:lnTo>
                <a:lnTo>
                  <a:pt x="510075" y="172398"/>
                </a:lnTo>
                <a:lnTo>
                  <a:pt x="525081" y="174650"/>
                </a:lnTo>
                <a:lnTo>
                  <a:pt x="540198" y="172062"/>
                </a:lnTo>
                <a:lnTo>
                  <a:pt x="552442" y="165009"/>
                </a:lnTo>
                <a:lnTo>
                  <a:pt x="560540" y="154686"/>
                </a:lnTo>
                <a:lnTo>
                  <a:pt x="525081" y="154686"/>
                </a:lnTo>
                <a:lnTo>
                  <a:pt x="517090" y="153197"/>
                </a:lnTo>
                <a:lnTo>
                  <a:pt x="510482" y="149071"/>
                </a:lnTo>
                <a:lnTo>
                  <a:pt x="505789" y="142818"/>
                </a:lnTo>
                <a:lnTo>
                  <a:pt x="503542" y="134950"/>
                </a:lnTo>
                <a:close/>
              </a:path>
              <a:path w="1404620" h="175259">
                <a:moveTo>
                  <a:pt x="523951" y="63500"/>
                </a:moveTo>
                <a:lnTo>
                  <a:pt x="510446" y="65591"/>
                </a:lnTo>
                <a:lnTo>
                  <a:pt x="498432" y="71723"/>
                </a:lnTo>
                <a:lnTo>
                  <a:pt x="489820" y="81684"/>
                </a:lnTo>
                <a:lnTo>
                  <a:pt x="486524" y="95262"/>
                </a:lnTo>
                <a:lnTo>
                  <a:pt x="488756" y="106865"/>
                </a:lnTo>
                <a:lnTo>
                  <a:pt x="520776" y="128600"/>
                </a:lnTo>
                <a:lnTo>
                  <a:pt x="537565" y="131775"/>
                </a:lnTo>
                <a:lnTo>
                  <a:pt x="542099" y="135178"/>
                </a:lnTo>
                <a:lnTo>
                  <a:pt x="542099" y="148564"/>
                </a:lnTo>
                <a:lnTo>
                  <a:pt x="536422" y="154686"/>
                </a:lnTo>
                <a:lnTo>
                  <a:pt x="560540" y="154686"/>
                </a:lnTo>
                <a:lnTo>
                  <a:pt x="560644" y="154553"/>
                </a:lnTo>
                <a:lnTo>
                  <a:pt x="563638" y="141757"/>
                </a:lnTo>
                <a:lnTo>
                  <a:pt x="561342" y="129645"/>
                </a:lnTo>
                <a:lnTo>
                  <a:pt x="554963" y="120405"/>
                </a:lnTo>
                <a:lnTo>
                  <a:pt x="545266" y="113846"/>
                </a:lnTo>
                <a:lnTo>
                  <a:pt x="533019" y="109778"/>
                </a:lnTo>
                <a:lnTo>
                  <a:pt x="513511" y="105918"/>
                </a:lnTo>
                <a:lnTo>
                  <a:pt x="508076" y="102069"/>
                </a:lnTo>
                <a:lnTo>
                  <a:pt x="508076" y="88455"/>
                </a:lnTo>
                <a:lnTo>
                  <a:pt x="514883" y="83464"/>
                </a:lnTo>
                <a:lnTo>
                  <a:pt x="558664" y="83464"/>
                </a:lnTo>
                <a:lnTo>
                  <a:pt x="558241" y="82166"/>
                </a:lnTo>
                <a:lnTo>
                  <a:pt x="549611" y="72151"/>
                </a:lnTo>
                <a:lnTo>
                  <a:pt x="537791" y="65751"/>
                </a:lnTo>
                <a:lnTo>
                  <a:pt x="523951" y="63500"/>
                </a:lnTo>
                <a:close/>
              </a:path>
              <a:path w="1404620" h="175259">
                <a:moveTo>
                  <a:pt x="558664" y="83464"/>
                </a:moveTo>
                <a:lnTo>
                  <a:pt x="533019" y="83464"/>
                </a:lnTo>
                <a:lnTo>
                  <a:pt x="539826" y="88455"/>
                </a:lnTo>
                <a:lnTo>
                  <a:pt x="539826" y="95262"/>
                </a:lnTo>
                <a:lnTo>
                  <a:pt x="562508" y="95262"/>
                </a:lnTo>
                <a:lnTo>
                  <a:pt x="558664" y="83464"/>
                </a:lnTo>
                <a:close/>
              </a:path>
              <a:path w="1404620" h="175259">
                <a:moveTo>
                  <a:pt x="631685" y="63500"/>
                </a:moveTo>
                <a:lnTo>
                  <a:pt x="611125" y="67558"/>
                </a:lnTo>
                <a:lnTo>
                  <a:pt x="593753" y="78952"/>
                </a:lnTo>
                <a:lnTo>
                  <a:pt x="581739" y="96514"/>
                </a:lnTo>
                <a:lnTo>
                  <a:pt x="577253" y="119075"/>
                </a:lnTo>
                <a:lnTo>
                  <a:pt x="581739" y="141635"/>
                </a:lnTo>
                <a:lnTo>
                  <a:pt x="593753" y="159197"/>
                </a:lnTo>
                <a:lnTo>
                  <a:pt x="611125" y="170592"/>
                </a:lnTo>
                <a:lnTo>
                  <a:pt x="631685" y="174650"/>
                </a:lnTo>
                <a:lnTo>
                  <a:pt x="646799" y="172630"/>
                </a:lnTo>
                <a:lnTo>
                  <a:pt x="659701" y="166995"/>
                </a:lnTo>
                <a:lnTo>
                  <a:pt x="670222" y="158384"/>
                </a:lnTo>
                <a:lnTo>
                  <a:pt x="673246" y="154228"/>
                </a:lnTo>
                <a:lnTo>
                  <a:pt x="632828" y="154228"/>
                </a:lnTo>
                <a:lnTo>
                  <a:pt x="618525" y="151447"/>
                </a:lnTo>
                <a:lnTo>
                  <a:pt x="608071" y="143881"/>
                </a:lnTo>
                <a:lnTo>
                  <a:pt x="601658" y="132701"/>
                </a:lnTo>
                <a:lnTo>
                  <a:pt x="599478" y="119075"/>
                </a:lnTo>
                <a:lnTo>
                  <a:pt x="601658" y="105449"/>
                </a:lnTo>
                <a:lnTo>
                  <a:pt x="608071" y="94268"/>
                </a:lnTo>
                <a:lnTo>
                  <a:pt x="618525" y="86703"/>
                </a:lnTo>
                <a:lnTo>
                  <a:pt x="632828" y="83921"/>
                </a:lnTo>
                <a:lnTo>
                  <a:pt x="673034" y="83921"/>
                </a:lnTo>
                <a:lnTo>
                  <a:pt x="670029" y="79771"/>
                </a:lnTo>
                <a:lnTo>
                  <a:pt x="659587" y="71156"/>
                </a:lnTo>
                <a:lnTo>
                  <a:pt x="646763" y="65520"/>
                </a:lnTo>
                <a:lnTo>
                  <a:pt x="631685" y="63500"/>
                </a:lnTo>
                <a:close/>
              </a:path>
              <a:path w="1404620" h="175259">
                <a:moveTo>
                  <a:pt x="660501" y="136080"/>
                </a:moveTo>
                <a:lnTo>
                  <a:pt x="656558" y="142747"/>
                </a:lnTo>
                <a:lnTo>
                  <a:pt x="650403" y="148559"/>
                </a:lnTo>
                <a:lnTo>
                  <a:pt x="642379" y="152670"/>
                </a:lnTo>
                <a:lnTo>
                  <a:pt x="632828" y="154228"/>
                </a:lnTo>
                <a:lnTo>
                  <a:pt x="673246" y="154228"/>
                </a:lnTo>
                <a:lnTo>
                  <a:pt x="678192" y="147434"/>
                </a:lnTo>
                <a:lnTo>
                  <a:pt x="660501" y="136080"/>
                </a:lnTo>
                <a:close/>
              </a:path>
              <a:path w="1404620" h="175259">
                <a:moveTo>
                  <a:pt x="673034" y="83921"/>
                </a:moveTo>
                <a:lnTo>
                  <a:pt x="632828" y="83921"/>
                </a:lnTo>
                <a:lnTo>
                  <a:pt x="642343" y="85480"/>
                </a:lnTo>
                <a:lnTo>
                  <a:pt x="650289" y="89590"/>
                </a:lnTo>
                <a:lnTo>
                  <a:pt x="656365" y="95403"/>
                </a:lnTo>
                <a:lnTo>
                  <a:pt x="660273" y="102069"/>
                </a:lnTo>
                <a:lnTo>
                  <a:pt x="677964" y="90728"/>
                </a:lnTo>
                <a:lnTo>
                  <a:pt x="673034" y="83921"/>
                </a:lnTo>
                <a:close/>
              </a:path>
              <a:path w="1404620" h="175259">
                <a:moveTo>
                  <a:pt x="742835" y="63500"/>
                </a:moveTo>
                <a:lnTo>
                  <a:pt x="721887" y="67558"/>
                </a:lnTo>
                <a:lnTo>
                  <a:pt x="704554" y="78952"/>
                </a:lnTo>
                <a:lnTo>
                  <a:pt x="692750" y="96514"/>
                </a:lnTo>
                <a:lnTo>
                  <a:pt x="688390" y="119075"/>
                </a:lnTo>
                <a:lnTo>
                  <a:pt x="692750" y="141635"/>
                </a:lnTo>
                <a:lnTo>
                  <a:pt x="704554" y="159197"/>
                </a:lnTo>
                <a:lnTo>
                  <a:pt x="721887" y="170592"/>
                </a:lnTo>
                <a:lnTo>
                  <a:pt x="742835" y="174650"/>
                </a:lnTo>
                <a:lnTo>
                  <a:pt x="751270" y="173833"/>
                </a:lnTo>
                <a:lnTo>
                  <a:pt x="759279" y="171527"/>
                </a:lnTo>
                <a:lnTo>
                  <a:pt x="766435" y="167947"/>
                </a:lnTo>
                <a:lnTo>
                  <a:pt x="772312" y="163309"/>
                </a:lnTo>
                <a:lnTo>
                  <a:pt x="773455" y="162166"/>
                </a:lnTo>
                <a:lnTo>
                  <a:pt x="797267" y="162166"/>
                </a:lnTo>
                <a:lnTo>
                  <a:pt x="797267" y="154228"/>
                </a:lnTo>
                <a:lnTo>
                  <a:pt x="743966" y="154228"/>
                </a:lnTo>
                <a:lnTo>
                  <a:pt x="729698" y="151447"/>
                </a:lnTo>
                <a:lnTo>
                  <a:pt x="719323" y="143881"/>
                </a:lnTo>
                <a:lnTo>
                  <a:pt x="712988" y="132701"/>
                </a:lnTo>
                <a:lnTo>
                  <a:pt x="710844" y="119075"/>
                </a:lnTo>
                <a:lnTo>
                  <a:pt x="712988" y="105449"/>
                </a:lnTo>
                <a:lnTo>
                  <a:pt x="719323" y="94268"/>
                </a:lnTo>
                <a:lnTo>
                  <a:pt x="729698" y="86703"/>
                </a:lnTo>
                <a:lnTo>
                  <a:pt x="743966" y="83921"/>
                </a:lnTo>
                <a:lnTo>
                  <a:pt x="797267" y="83921"/>
                </a:lnTo>
                <a:lnTo>
                  <a:pt x="797267" y="75984"/>
                </a:lnTo>
                <a:lnTo>
                  <a:pt x="773455" y="75984"/>
                </a:lnTo>
                <a:lnTo>
                  <a:pt x="772312" y="74841"/>
                </a:lnTo>
                <a:lnTo>
                  <a:pt x="766435" y="70202"/>
                </a:lnTo>
                <a:lnTo>
                  <a:pt x="759279" y="66622"/>
                </a:lnTo>
                <a:lnTo>
                  <a:pt x="751270" y="64316"/>
                </a:lnTo>
                <a:lnTo>
                  <a:pt x="742835" y="63500"/>
                </a:lnTo>
                <a:close/>
              </a:path>
              <a:path w="1404620" h="175259">
                <a:moveTo>
                  <a:pt x="797267" y="162166"/>
                </a:moveTo>
                <a:lnTo>
                  <a:pt x="773455" y="162166"/>
                </a:lnTo>
                <a:lnTo>
                  <a:pt x="774585" y="163309"/>
                </a:lnTo>
                <a:lnTo>
                  <a:pt x="776859" y="172377"/>
                </a:lnTo>
                <a:lnTo>
                  <a:pt x="797267" y="172377"/>
                </a:lnTo>
                <a:lnTo>
                  <a:pt x="797267" y="162166"/>
                </a:lnTo>
                <a:close/>
              </a:path>
              <a:path w="1404620" h="175259">
                <a:moveTo>
                  <a:pt x="797267" y="83921"/>
                </a:moveTo>
                <a:lnTo>
                  <a:pt x="743966" y="83921"/>
                </a:lnTo>
                <a:lnTo>
                  <a:pt x="757238" y="86703"/>
                </a:lnTo>
                <a:lnTo>
                  <a:pt x="767641" y="94268"/>
                </a:lnTo>
                <a:lnTo>
                  <a:pt x="774430" y="105449"/>
                </a:lnTo>
                <a:lnTo>
                  <a:pt x="776859" y="119075"/>
                </a:lnTo>
                <a:lnTo>
                  <a:pt x="774430" y="132701"/>
                </a:lnTo>
                <a:lnTo>
                  <a:pt x="767641" y="143881"/>
                </a:lnTo>
                <a:lnTo>
                  <a:pt x="757238" y="151447"/>
                </a:lnTo>
                <a:lnTo>
                  <a:pt x="743966" y="154228"/>
                </a:lnTo>
                <a:lnTo>
                  <a:pt x="797267" y="154228"/>
                </a:lnTo>
                <a:lnTo>
                  <a:pt x="797267" y="83921"/>
                </a:lnTo>
                <a:close/>
              </a:path>
              <a:path w="1404620" h="175259">
                <a:moveTo>
                  <a:pt x="797267" y="65773"/>
                </a:moveTo>
                <a:lnTo>
                  <a:pt x="776859" y="65773"/>
                </a:lnTo>
                <a:lnTo>
                  <a:pt x="774585" y="74841"/>
                </a:lnTo>
                <a:lnTo>
                  <a:pt x="773455" y="75984"/>
                </a:lnTo>
                <a:lnTo>
                  <a:pt x="797267" y="75984"/>
                </a:lnTo>
                <a:lnTo>
                  <a:pt x="797267" y="65773"/>
                </a:lnTo>
                <a:close/>
              </a:path>
              <a:path w="1404620" h="175259">
                <a:moveTo>
                  <a:pt x="844892" y="65773"/>
                </a:moveTo>
                <a:lnTo>
                  <a:pt x="824484" y="65773"/>
                </a:lnTo>
                <a:lnTo>
                  <a:pt x="824484" y="172377"/>
                </a:lnTo>
                <a:lnTo>
                  <a:pt x="847166" y="172377"/>
                </a:lnTo>
                <a:lnTo>
                  <a:pt x="847166" y="110223"/>
                </a:lnTo>
                <a:lnTo>
                  <a:pt x="849376" y="100921"/>
                </a:lnTo>
                <a:lnTo>
                  <a:pt x="854795" y="93273"/>
                </a:lnTo>
                <a:lnTo>
                  <a:pt x="862639" y="88090"/>
                </a:lnTo>
                <a:lnTo>
                  <a:pt x="872121" y="86182"/>
                </a:lnTo>
                <a:lnTo>
                  <a:pt x="885723" y="86182"/>
                </a:lnTo>
                <a:lnTo>
                  <a:pt x="885723" y="78244"/>
                </a:lnTo>
                <a:lnTo>
                  <a:pt x="848296" y="78244"/>
                </a:lnTo>
                <a:lnTo>
                  <a:pt x="847166" y="77114"/>
                </a:lnTo>
                <a:lnTo>
                  <a:pt x="844892" y="65773"/>
                </a:lnTo>
                <a:close/>
              </a:path>
              <a:path w="1404620" h="175259">
                <a:moveTo>
                  <a:pt x="881189" y="63500"/>
                </a:moveTo>
                <a:lnTo>
                  <a:pt x="874382" y="63500"/>
                </a:lnTo>
                <a:lnTo>
                  <a:pt x="867614" y="64352"/>
                </a:lnTo>
                <a:lnTo>
                  <a:pt x="861058" y="66906"/>
                </a:lnTo>
                <a:lnTo>
                  <a:pt x="854928" y="71161"/>
                </a:lnTo>
                <a:lnTo>
                  <a:pt x="849439" y="77114"/>
                </a:lnTo>
                <a:lnTo>
                  <a:pt x="848296" y="78244"/>
                </a:lnTo>
                <a:lnTo>
                  <a:pt x="885723" y="78244"/>
                </a:lnTo>
                <a:lnTo>
                  <a:pt x="885723" y="65773"/>
                </a:lnTo>
                <a:lnTo>
                  <a:pt x="881189" y="63500"/>
                </a:lnTo>
                <a:close/>
              </a:path>
              <a:path w="1404620" h="175259">
                <a:moveTo>
                  <a:pt x="944702" y="63500"/>
                </a:moveTo>
                <a:lnTo>
                  <a:pt x="923754" y="67558"/>
                </a:lnTo>
                <a:lnTo>
                  <a:pt x="906421" y="78952"/>
                </a:lnTo>
                <a:lnTo>
                  <a:pt x="894617" y="96514"/>
                </a:lnTo>
                <a:lnTo>
                  <a:pt x="890257" y="119075"/>
                </a:lnTo>
                <a:lnTo>
                  <a:pt x="894617" y="141635"/>
                </a:lnTo>
                <a:lnTo>
                  <a:pt x="906421" y="159197"/>
                </a:lnTo>
                <a:lnTo>
                  <a:pt x="923754" y="170592"/>
                </a:lnTo>
                <a:lnTo>
                  <a:pt x="944702" y="174650"/>
                </a:lnTo>
                <a:lnTo>
                  <a:pt x="953137" y="173833"/>
                </a:lnTo>
                <a:lnTo>
                  <a:pt x="961147" y="171527"/>
                </a:lnTo>
                <a:lnTo>
                  <a:pt x="968306" y="167947"/>
                </a:lnTo>
                <a:lnTo>
                  <a:pt x="974191" y="163309"/>
                </a:lnTo>
                <a:lnTo>
                  <a:pt x="975321" y="162166"/>
                </a:lnTo>
                <a:lnTo>
                  <a:pt x="999134" y="162166"/>
                </a:lnTo>
                <a:lnTo>
                  <a:pt x="999134" y="154228"/>
                </a:lnTo>
                <a:lnTo>
                  <a:pt x="945832" y="154228"/>
                </a:lnTo>
                <a:lnTo>
                  <a:pt x="931567" y="151447"/>
                </a:lnTo>
                <a:lnTo>
                  <a:pt x="921196" y="143881"/>
                </a:lnTo>
                <a:lnTo>
                  <a:pt x="914866" y="132701"/>
                </a:lnTo>
                <a:lnTo>
                  <a:pt x="912723" y="119075"/>
                </a:lnTo>
                <a:lnTo>
                  <a:pt x="914866" y="105449"/>
                </a:lnTo>
                <a:lnTo>
                  <a:pt x="921196" y="94268"/>
                </a:lnTo>
                <a:lnTo>
                  <a:pt x="931567" y="86703"/>
                </a:lnTo>
                <a:lnTo>
                  <a:pt x="945832" y="83921"/>
                </a:lnTo>
                <a:lnTo>
                  <a:pt x="999134" y="83921"/>
                </a:lnTo>
                <a:lnTo>
                  <a:pt x="999134" y="75984"/>
                </a:lnTo>
                <a:lnTo>
                  <a:pt x="975321" y="75984"/>
                </a:lnTo>
                <a:lnTo>
                  <a:pt x="974191" y="74841"/>
                </a:lnTo>
                <a:lnTo>
                  <a:pt x="968274" y="70202"/>
                </a:lnTo>
                <a:lnTo>
                  <a:pt x="961061" y="66622"/>
                </a:lnTo>
                <a:lnTo>
                  <a:pt x="953040" y="64316"/>
                </a:lnTo>
                <a:lnTo>
                  <a:pt x="944702" y="63500"/>
                </a:lnTo>
                <a:close/>
              </a:path>
              <a:path w="1404620" h="175259">
                <a:moveTo>
                  <a:pt x="999134" y="162166"/>
                </a:moveTo>
                <a:lnTo>
                  <a:pt x="975321" y="162166"/>
                </a:lnTo>
                <a:lnTo>
                  <a:pt x="976452" y="163309"/>
                </a:lnTo>
                <a:lnTo>
                  <a:pt x="978725" y="172377"/>
                </a:lnTo>
                <a:lnTo>
                  <a:pt x="999134" y="172377"/>
                </a:lnTo>
                <a:lnTo>
                  <a:pt x="999134" y="162166"/>
                </a:lnTo>
                <a:close/>
              </a:path>
              <a:path w="1404620" h="175259">
                <a:moveTo>
                  <a:pt x="999134" y="83921"/>
                </a:moveTo>
                <a:lnTo>
                  <a:pt x="945832" y="83921"/>
                </a:lnTo>
                <a:lnTo>
                  <a:pt x="959105" y="86703"/>
                </a:lnTo>
                <a:lnTo>
                  <a:pt x="969508" y="94268"/>
                </a:lnTo>
                <a:lnTo>
                  <a:pt x="976297" y="105449"/>
                </a:lnTo>
                <a:lnTo>
                  <a:pt x="978725" y="119075"/>
                </a:lnTo>
                <a:lnTo>
                  <a:pt x="976297" y="132701"/>
                </a:lnTo>
                <a:lnTo>
                  <a:pt x="969508" y="143881"/>
                </a:lnTo>
                <a:lnTo>
                  <a:pt x="959105" y="151447"/>
                </a:lnTo>
                <a:lnTo>
                  <a:pt x="945832" y="154228"/>
                </a:lnTo>
                <a:lnTo>
                  <a:pt x="999134" y="154228"/>
                </a:lnTo>
                <a:lnTo>
                  <a:pt x="999134" y="83921"/>
                </a:lnTo>
                <a:close/>
              </a:path>
              <a:path w="1404620" h="175259">
                <a:moveTo>
                  <a:pt x="999134" y="0"/>
                </a:moveTo>
                <a:lnTo>
                  <a:pt x="976452" y="0"/>
                </a:lnTo>
                <a:lnTo>
                  <a:pt x="976452" y="74841"/>
                </a:lnTo>
                <a:lnTo>
                  <a:pt x="975321" y="75984"/>
                </a:lnTo>
                <a:lnTo>
                  <a:pt x="999134" y="75984"/>
                </a:lnTo>
                <a:lnTo>
                  <a:pt x="999134" y="0"/>
                </a:lnTo>
                <a:close/>
              </a:path>
              <a:path w="1404620" h="175259">
                <a:moveTo>
                  <a:pt x="1048804" y="65773"/>
                </a:moveTo>
                <a:lnTo>
                  <a:pt x="1026579" y="65773"/>
                </a:lnTo>
                <a:lnTo>
                  <a:pt x="1026579" y="172377"/>
                </a:lnTo>
                <a:lnTo>
                  <a:pt x="1048804" y="172377"/>
                </a:lnTo>
                <a:lnTo>
                  <a:pt x="1048804" y="65773"/>
                </a:lnTo>
                <a:close/>
              </a:path>
              <a:path w="1404620" h="175259">
                <a:moveTo>
                  <a:pt x="1049032" y="20408"/>
                </a:moveTo>
                <a:lnTo>
                  <a:pt x="1026350" y="20408"/>
                </a:lnTo>
                <a:lnTo>
                  <a:pt x="1026350" y="45364"/>
                </a:lnTo>
                <a:lnTo>
                  <a:pt x="1049032" y="45364"/>
                </a:lnTo>
                <a:lnTo>
                  <a:pt x="1049032" y="20408"/>
                </a:lnTo>
                <a:close/>
              </a:path>
              <a:path w="1404620" h="175259">
                <a:moveTo>
                  <a:pt x="1125016" y="63500"/>
                </a:moveTo>
                <a:lnTo>
                  <a:pt x="1103892" y="67558"/>
                </a:lnTo>
                <a:lnTo>
                  <a:pt x="1086170" y="78952"/>
                </a:lnTo>
                <a:lnTo>
                  <a:pt x="1073978" y="96514"/>
                </a:lnTo>
                <a:lnTo>
                  <a:pt x="1069441" y="119075"/>
                </a:lnTo>
                <a:lnTo>
                  <a:pt x="1073978" y="141635"/>
                </a:lnTo>
                <a:lnTo>
                  <a:pt x="1086170" y="159197"/>
                </a:lnTo>
                <a:lnTo>
                  <a:pt x="1103892" y="170592"/>
                </a:lnTo>
                <a:lnTo>
                  <a:pt x="1125016" y="174650"/>
                </a:lnTo>
                <a:lnTo>
                  <a:pt x="1146141" y="170592"/>
                </a:lnTo>
                <a:lnTo>
                  <a:pt x="1163862" y="159197"/>
                </a:lnTo>
                <a:lnTo>
                  <a:pt x="1167312" y="154228"/>
                </a:lnTo>
                <a:lnTo>
                  <a:pt x="1125016" y="154228"/>
                </a:lnTo>
                <a:lnTo>
                  <a:pt x="1110785" y="151447"/>
                </a:lnTo>
                <a:lnTo>
                  <a:pt x="1100488" y="143881"/>
                </a:lnTo>
                <a:lnTo>
                  <a:pt x="1094232" y="132701"/>
                </a:lnTo>
                <a:lnTo>
                  <a:pt x="1092123" y="119075"/>
                </a:lnTo>
                <a:lnTo>
                  <a:pt x="1094232" y="105449"/>
                </a:lnTo>
                <a:lnTo>
                  <a:pt x="1100488" y="94268"/>
                </a:lnTo>
                <a:lnTo>
                  <a:pt x="1110785" y="86703"/>
                </a:lnTo>
                <a:lnTo>
                  <a:pt x="1125016" y="83921"/>
                </a:lnTo>
                <a:lnTo>
                  <a:pt x="1167312" y="83921"/>
                </a:lnTo>
                <a:lnTo>
                  <a:pt x="1163862" y="78952"/>
                </a:lnTo>
                <a:lnTo>
                  <a:pt x="1146141" y="67558"/>
                </a:lnTo>
                <a:lnTo>
                  <a:pt x="1125016" y="63500"/>
                </a:lnTo>
                <a:close/>
              </a:path>
              <a:path w="1404620" h="175259">
                <a:moveTo>
                  <a:pt x="1167312" y="83921"/>
                </a:moveTo>
                <a:lnTo>
                  <a:pt x="1125016" y="83921"/>
                </a:lnTo>
                <a:lnTo>
                  <a:pt x="1139248" y="86703"/>
                </a:lnTo>
                <a:lnTo>
                  <a:pt x="1149545" y="94268"/>
                </a:lnTo>
                <a:lnTo>
                  <a:pt x="1155801" y="105449"/>
                </a:lnTo>
                <a:lnTo>
                  <a:pt x="1157909" y="119075"/>
                </a:lnTo>
                <a:lnTo>
                  <a:pt x="1155801" y="132701"/>
                </a:lnTo>
                <a:lnTo>
                  <a:pt x="1149545" y="143881"/>
                </a:lnTo>
                <a:lnTo>
                  <a:pt x="1139248" y="151447"/>
                </a:lnTo>
                <a:lnTo>
                  <a:pt x="1125016" y="154228"/>
                </a:lnTo>
                <a:lnTo>
                  <a:pt x="1167312" y="154228"/>
                </a:lnTo>
                <a:lnTo>
                  <a:pt x="1176055" y="141635"/>
                </a:lnTo>
                <a:lnTo>
                  <a:pt x="1180592" y="119075"/>
                </a:lnTo>
                <a:lnTo>
                  <a:pt x="1176055" y="96514"/>
                </a:lnTo>
                <a:lnTo>
                  <a:pt x="1167312" y="83921"/>
                </a:lnTo>
                <a:close/>
              </a:path>
              <a:path w="1404620" h="175259">
                <a:moveTo>
                  <a:pt x="1215745" y="142887"/>
                </a:moveTo>
                <a:lnTo>
                  <a:pt x="1188529" y="142887"/>
                </a:lnTo>
                <a:lnTo>
                  <a:pt x="1188529" y="172377"/>
                </a:lnTo>
                <a:lnTo>
                  <a:pt x="1215745" y="172377"/>
                </a:lnTo>
                <a:lnTo>
                  <a:pt x="1215745" y="142887"/>
                </a:lnTo>
                <a:close/>
              </a:path>
              <a:path w="1404620" h="175259">
                <a:moveTo>
                  <a:pt x="1256576" y="65773"/>
                </a:moveTo>
                <a:lnTo>
                  <a:pt x="1236154" y="65773"/>
                </a:lnTo>
                <a:lnTo>
                  <a:pt x="1236154" y="172377"/>
                </a:lnTo>
                <a:lnTo>
                  <a:pt x="1258836" y="172377"/>
                </a:lnTo>
                <a:lnTo>
                  <a:pt x="1258836" y="110223"/>
                </a:lnTo>
                <a:lnTo>
                  <a:pt x="1261046" y="100921"/>
                </a:lnTo>
                <a:lnTo>
                  <a:pt x="1266466" y="93273"/>
                </a:lnTo>
                <a:lnTo>
                  <a:pt x="1274310" y="88090"/>
                </a:lnTo>
                <a:lnTo>
                  <a:pt x="1283792" y="86182"/>
                </a:lnTo>
                <a:lnTo>
                  <a:pt x="1297393" y="86182"/>
                </a:lnTo>
                <a:lnTo>
                  <a:pt x="1297393" y="78244"/>
                </a:lnTo>
                <a:lnTo>
                  <a:pt x="1259967" y="78244"/>
                </a:lnTo>
                <a:lnTo>
                  <a:pt x="1258836" y="77114"/>
                </a:lnTo>
                <a:lnTo>
                  <a:pt x="1256576" y="65773"/>
                </a:lnTo>
                <a:close/>
              </a:path>
              <a:path w="1404620" h="175259">
                <a:moveTo>
                  <a:pt x="1292860" y="63500"/>
                </a:moveTo>
                <a:lnTo>
                  <a:pt x="1286052" y="63500"/>
                </a:lnTo>
                <a:lnTo>
                  <a:pt x="1279287" y="64352"/>
                </a:lnTo>
                <a:lnTo>
                  <a:pt x="1272733" y="66906"/>
                </a:lnTo>
                <a:lnTo>
                  <a:pt x="1266603" y="71161"/>
                </a:lnTo>
                <a:lnTo>
                  <a:pt x="1261110" y="77114"/>
                </a:lnTo>
                <a:lnTo>
                  <a:pt x="1259967" y="78244"/>
                </a:lnTo>
                <a:lnTo>
                  <a:pt x="1297393" y="78244"/>
                </a:lnTo>
                <a:lnTo>
                  <a:pt x="1297393" y="65773"/>
                </a:lnTo>
                <a:lnTo>
                  <a:pt x="1292860" y="63500"/>
                </a:lnTo>
                <a:close/>
              </a:path>
              <a:path w="1404620" h="175259">
                <a:moveTo>
                  <a:pt x="1333690" y="65773"/>
                </a:moveTo>
                <a:lnTo>
                  <a:pt x="1311008" y="65773"/>
                </a:lnTo>
                <a:lnTo>
                  <a:pt x="1311008" y="131546"/>
                </a:lnTo>
                <a:lnTo>
                  <a:pt x="1313914" y="148809"/>
                </a:lnTo>
                <a:lnTo>
                  <a:pt x="1322347" y="162456"/>
                </a:lnTo>
                <a:lnTo>
                  <a:pt x="1335884" y="171424"/>
                </a:lnTo>
                <a:lnTo>
                  <a:pt x="1354099" y="174650"/>
                </a:lnTo>
                <a:lnTo>
                  <a:pt x="1361191" y="173833"/>
                </a:lnTo>
                <a:lnTo>
                  <a:pt x="1368282" y="171527"/>
                </a:lnTo>
                <a:lnTo>
                  <a:pt x="1374519" y="167947"/>
                </a:lnTo>
                <a:lnTo>
                  <a:pt x="1380185" y="162166"/>
                </a:lnTo>
                <a:lnTo>
                  <a:pt x="1403997" y="162166"/>
                </a:lnTo>
                <a:lnTo>
                  <a:pt x="1403997" y="154228"/>
                </a:lnTo>
                <a:lnTo>
                  <a:pt x="1356372" y="154228"/>
                </a:lnTo>
                <a:lnTo>
                  <a:pt x="1346479" y="152726"/>
                </a:lnTo>
                <a:lnTo>
                  <a:pt x="1339502" y="148331"/>
                </a:lnTo>
                <a:lnTo>
                  <a:pt x="1335289" y="141214"/>
                </a:lnTo>
                <a:lnTo>
                  <a:pt x="1333690" y="131546"/>
                </a:lnTo>
                <a:lnTo>
                  <a:pt x="1333690" y="65773"/>
                </a:lnTo>
                <a:close/>
              </a:path>
              <a:path w="1404620" h="175259">
                <a:moveTo>
                  <a:pt x="1403997" y="162166"/>
                </a:moveTo>
                <a:lnTo>
                  <a:pt x="1380185" y="162166"/>
                </a:lnTo>
                <a:lnTo>
                  <a:pt x="1381315" y="163309"/>
                </a:lnTo>
                <a:lnTo>
                  <a:pt x="1383588" y="172377"/>
                </a:lnTo>
                <a:lnTo>
                  <a:pt x="1403997" y="172377"/>
                </a:lnTo>
                <a:lnTo>
                  <a:pt x="1403997" y="162166"/>
                </a:lnTo>
                <a:close/>
              </a:path>
              <a:path w="1404620" h="175259">
                <a:moveTo>
                  <a:pt x="1403997" y="65773"/>
                </a:moveTo>
                <a:lnTo>
                  <a:pt x="1381315" y="65773"/>
                </a:lnTo>
                <a:lnTo>
                  <a:pt x="1381315" y="130416"/>
                </a:lnTo>
                <a:lnTo>
                  <a:pt x="1378984" y="139687"/>
                </a:lnTo>
                <a:lnTo>
                  <a:pt x="1373525" y="147256"/>
                </a:lnTo>
                <a:lnTo>
                  <a:pt x="1365726" y="152358"/>
                </a:lnTo>
                <a:lnTo>
                  <a:pt x="1356372" y="154228"/>
                </a:lnTo>
                <a:lnTo>
                  <a:pt x="1403997" y="154228"/>
                </a:lnTo>
                <a:lnTo>
                  <a:pt x="1403997" y="65773"/>
                </a:lnTo>
                <a:close/>
              </a:path>
            </a:pathLst>
          </a:custGeom>
          <a:solidFill>
            <a:srgbClr val="D719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-2" y="6535956"/>
            <a:ext cx="10488295" cy="38100"/>
          </a:xfrm>
          <a:custGeom>
            <a:avLst/>
            <a:gdLst/>
            <a:ahLst/>
            <a:cxnLst/>
            <a:rect l="l" t="t" r="r" b="b"/>
            <a:pathLst>
              <a:path w="10488295" h="38100">
                <a:moveTo>
                  <a:pt x="0" y="38100"/>
                </a:moveTo>
                <a:lnTo>
                  <a:pt x="10488002" y="38100"/>
                </a:lnTo>
                <a:lnTo>
                  <a:pt x="10488002" y="0"/>
                </a:lnTo>
                <a:lnTo>
                  <a:pt x="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0583997" y="6525862"/>
            <a:ext cx="1404620" cy="175260"/>
          </a:xfrm>
          <a:custGeom>
            <a:avLst/>
            <a:gdLst/>
            <a:ahLst/>
            <a:cxnLst/>
            <a:rect l="l" t="t" r="r" b="b"/>
            <a:pathLst>
              <a:path w="1404620" h="175259">
                <a:moveTo>
                  <a:pt x="22453" y="65773"/>
                </a:moveTo>
                <a:lnTo>
                  <a:pt x="0" y="65773"/>
                </a:lnTo>
                <a:lnTo>
                  <a:pt x="29489" y="172377"/>
                </a:lnTo>
                <a:lnTo>
                  <a:pt x="51041" y="172377"/>
                </a:lnTo>
                <a:lnTo>
                  <a:pt x="61770" y="141757"/>
                </a:lnTo>
                <a:lnTo>
                  <a:pt x="40830" y="141757"/>
                </a:lnTo>
                <a:lnTo>
                  <a:pt x="22453" y="65773"/>
                </a:lnTo>
                <a:close/>
              </a:path>
              <a:path w="1404620" h="175259">
                <a:moveTo>
                  <a:pt x="93862" y="110909"/>
                </a:moveTo>
                <a:lnTo>
                  <a:pt x="72580" y="110909"/>
                </a:lnTo>
                <a:lnTo>
                  <a:pt x="94132" y="172377"/>
                </a:lnTo>
                <a:lnTo>
                  <a:pt x="115684" y="172377"/>
                </a:lnTo>
                <a:lnTo>
                  <a:pt x="124154" y="141757"/>
                </a:lnTo>
                <a:lnTo>
                  <a:pt x="104343" y="141757"/>
                </a:lnTo>
                <a:lnTo>
                  <a:pt x="93862" y="110909"/>
                </a:lnTo>
                <a:close/>
              </a:path>
              <a:path w="1404620" h="175259">
                <a:moveTo>
                  <a:pt x="83921" y="81648"/>
                </a:moveTo>
                <a:lnTo>
                  <a:pt x="61239" y="81648"/>
                </a:lnTo>
                <a:lnTo>
                  <a:pt x="40830" y="141757"/>
                </a:lnTo>
                <a:lnTo>
                  <a:pt x="61770" y="141757"/>
                </a:lnTo>
                <a:lnTo>
                  <a:pt x="72580" y="110909"/>
                </a:lnTo>
                <a:lnTo>
                  <a:pt x="93862" y="110909"/>
                </a:lnTo>
                <a:lnTo>
                  <a:pt x="83921" y="81648"/>
                </a:lnTo>
                <a:close/>
              </a:path>
              <a:path w="1404620" h="175259">
                <a:moveTo>
                  <a:pt x="145173" y="65773"/>
                </a:moveTo>
                <a:lnTo>
                  <a:pt x="122707" y="65773"/>
                </a:lnTo>
                <a:lnTo>
                  <a:pt x="104343" y="141757"/>
                </a:lnTo>
                <a:lnTo>
                  <a:pt x="124154" y="141757"/>
                </a:lnTo>
                <a:lnTo>
                  <a:pt x="145173" y="65773"/>
                </a:lnTo>
                <a:close/>
              </a:path>
              <a:path w="1404620" h="175259">
                <a:moveTo>
                  <a:pt x="172161" y="65773"/>
                </a:moveTo>
                <a:lnTo>
                  <a:pt x="149707" y="65773"/>
                </a:lnTo>
                <a:lnTo>
                  <a:pt x="179184" y="172377"/>
                </a:lnTo>
                <a:lnTo>
                  <a:pt x="200736" y="172377"/>
                </a:lnTo>
                <a:lnTo>
                  <a:pt x="211472" y="141757"/>
                </a:lnTo>
                <a:lnTo>
                  <a:pt x="190525" y="141757"/>
                </a:lnTo>
                <a:lnTo>
                  <a:pt x="172161" y="65773"/>
                </a:lnTo>
                <a:close/>
              </a:path>
              <a:path w="1404620" h="175259">
                <a:moveTo>
                  <a:pt x="243564" y="110909"/>
                </a:moveTo>
                <a:lnTo>
                  <a:pt x="222288" y="110909"/>
                </a:lnTo>
                <a:lnTo>
                  <a:pt x="243827" y="172377"/>
                </a:lnTo>
                <a:lnTo>
                  <a:pt x="265379" y="172377"/>
                </a:lnTo>
                <a:lnTo>
                  <a:pt x="273849" y="141757"/>
                </a:lnTo>
                <a:lnTo>
                  <a:pt x="254038" y="141757"/>
                </a:lnTo>
                <a:lnTo>
                  <a:pt x="243564" y="110909"/>
                </a:lnTo>
                <a:close/>
              </a:path>
              <a:path w="1404620" h="175259">
                <a:moveTo>
                  <a:pt x="233629" y="81648"/>
                </a:moveTo>
                <a:lnTo>
                  <a:pt x="210947" y="81648"/>
                </a:lnTo>
                <a:lnTo>
                  <a:pt x="190525" y="141757"/>
                </a:lnTo>
                <a:lnTo>
                  <a:pt x="211472" y="141757"/>
                </a:lnTo>
                <a:lnTo>
                  <a:pt x="222288" y="110909"/>
                </a:lnTo>
                <a:lnTo>
                  <a:pt x="243564" y="110909"/>
                </a:lnTo>
                <a:lnTo>
                  <a:pt x="233629" y="81648"/>
                </a:lnTo>
                <a:close/>
              </a:path>
              <a:path w="1404620" h="175259">
                <a:moveTo>
                  <a:pt x="294868" y="65773"/>
                </a:moveTo>
                <a:lnTo>
                  <a:pt x="272415" y="65773"/>
                </a:lnTo>
                <a:lnTo>
                  <a:pt x="254038" y="141757"/>
                </a:lnTo>
                <a:lnTo>
                  <a:pt x="273849" y="141757"/>
                </a:lnTo>
                <a:lnTo>
                  <a:pt x="294868" y="65773"/>
                </a:lnTo>
                <a:close/>
              </a:path>
              <a:path w="1404620" h="175259">
                <a:moveTo>
                  <a:pt x="321856" y="65773"/>
                </a:moveTo>
                <a:lnTo>
                  <a:pt x="299402" y="65773"/>
                </a:lnTo>
                <a:lnTo>
                  <a:pt x="328891" y="172377"/>
                </a:lnTo>
                <a:lnTo>
                  <a:pt x="350431" y="172377"/>
                </a:lnTo>
                <a:lnTo>
                  <a:pt x="361166" y="141757"/>
                </a:lnTo>
                <a:lnTo>
                  <a:pt x="340233" y="141757"/>
                </a:lnTo>
                <a:lnTo>
                  <a:pt x="321856" y="65773"/>
                </a:lnTo>
                <a:close/>
              </a:path>
              <a:path w="1404620" h="175259">
                <a:moveTo>
                  <a:pt x="393259" y="110909"/>
                </a:moveTo>
                <a:lnTo>
                  <a:pt x="371983" y="110909"/>
                </a:lnTo>
                <a:lnTo>
                  <a:pt x="393534" y="172377"/>
                </a:lnTo>
                <a:lnTo>
                  <a:pt x="415074" y="172377"/>
                </a:lnTo>
                <a:lnTo>
                  <a:pt x="423544" y="141757"/>
                </a:lnTo>
                <a:lnTo>
                  <a:pt x="403733" y="141757"/>
                </a:lnTo>
                <a:lnTo>
                  <a:pt x="393259" y="110909"/>
                </a:lnTo>
                <a:close/>
              </a:path>
              <a:path w="1404620" h="175259">
                <a:moveTo>
                  <a:pt x="471779" y="142887"/>
                </a:moveTo>
                <a:lnTo>
                  <a:pt x="444563" y="142887"/>
                </a:lnTo>
                <a:lnTo>
                  <a:pt x="444563" y="172377"/>
                </a:lnTo>
                <a:lnTo>
                  <a:pt x="471779" y="172377"/>
                </a:lnTo>
                <a:lnTo>
                  <a:pt x="471779" y="142887"/>
                </a:lnTo>
                <a:close/>
              </a:path>
              <a:path w="1404620" h="175259">
                <a:moveTo>
                  <a:pt x="383324" y="81648"/>
                </a:moveTo>
                <a:lnTo>
                  <a:pt x="360641" y="81648"/>
                </a:lnTo>
                <a:lnTo>
                  <a:pt x="340233" y="141757"/>
                </a:lnTo>
                <a:lnTo>
                  <a:pt x="361166" y="141757"/>
                </a:lnTo>
                <a:lnTo>
                  <a:pt x="371983" y="110909"/>
                </a:lnTo>
                <a:lnTo>
                  <a:pt x="393259" y="110909"/>
                </a:lnTo>
                <a:lnTo>
                  <a:pt x="383324" y="81648"/>
                </a:lnTo>
                <a:close/>
              </a:path>
              <a:path w="1404620" h="175259">
                <a:moveTo>
                  <a:pt x="444563" y="65773"/>
                </a:moveTo>
                <a:lnTo>
                  <a:pt x="422109" y="65773"/>
                </a:lnTo>
                <a:lnTo>
                  <a:pt x="403733" y="141757"/>
                </a:lnTo>
                <a:lnTo>
                  <a:pt x="423544" y="141757"/>
                </a:lnTo>
                <a:lnTo>
                  <a:pt x="444563" y="65773"/>
                </a:lnTo>
                <a:close/>
              </a:path>
              <a:path w="1404620" h="175259">
                <a:moveTo>
                  <a:pt x="503542" y="134950"/>
                </a:moveTo>
                <a:lnTo>
                  <a:pt x="483120" y="142887"/>
                </a:lnTo>
                <a:lnTo>
                  <a:pt x="488560" y="155983"/>
                </a:lnTo>
                <a:lnTo>
                  <a:pt x="497724" y="165998"/>
                </a:lnTo>
                <a:lnTo>
                  <a:pt x="510075" y="172398"/>
                </a:lnTo>
                <a:lnTo>
                  <a:pt x="525081" y="174650"/>
                </a:lnTo>
                <a:lnTo>
                  <a:pt x="540198" y="172062"/>
                </a:lnTo>
                <a:lnTo>
                  <a:pt x="552442" y="165009"/>
                </a:lnTo>
                <a:lnTo>
                  <a:pt x="560540" y="154686"/>
                </a:lnTo>
                <a:lnTo>
                  <a:pt x="525081" y="154686"/>
                </a:lnTo>
                <a:lnTo>
                  <a:pt x="517090" y="153197"/>
                </a:lnTo>
                <a:lnTo>
                  <a:pt x="510482" y="149071"/>
                </a:lnTo>
                <a:lnTo>
                  <a:pt x="505789" y="142818"/>
                </a:lnTo>
                <a:lnTo>
                  <a:pt x="503542" y="134950"/>
                </a:lnTo>
                <a:close/>
              </a:path>
              <a:path w="1404620" h="175259">
                <a:moveTo>
                  <a:pt x="523951" y="63500"/>
                </a:moveTo>
                <a:lnTo>
                  <a:pt x="510446" y="65591"/>
                </a:lnTo>
                <a:lnTo>
                  <a:pt x="498432" y="71723"/>
                </a:lnTo>
                <a:lnTo>
                  <a:pt x="489820" y="81684"/>
                </a:lnTo>
                <a:lnTo>
                  <a:pt x="486524" y="95262"/>
                </a:lnTo>
                <a:lnTo>
                  <a:pt x="488756" y="106865"/>
                </a:lnTo>
                <a:lnTo>
                  <a:pt x="520776" y="128600"/>
                </a:lnTo>
                <a:lnTo>
                  <a:pt x="537565" y="131775"/>
                </a:lnTo>
                <a:lnTo>
                  <a:pt x="542099" y="135178"/>
                </a:lnTo>
                <a:lnTo>
                  <a:pt x="542099" y="148564"/>
                </a:lnTo>
                <a:lnTo>
                  <a:pt x="536422" y="154686"/>
                </a:lnTo>
                <a:lnTo>
                  <a:pt x="560540" y="154686"/>
                </a:lnTo>
                <a:lnTo>
                  <a:pt x="560644" y="154553"/>
                </a:lnTo>
                <a:lnTo>
                  <a:pt x="563638" y="141757"/>
                </a:lnTo>
                <a:lnTo>
                  <a:pt x="561342" y="129645"/>
                </a:lnTo>
                <a:lnTo>
                  <a:pt x="554963" y="120405"/>
                </a:lnTo>
                <a:lnTo>
                  <a:pt x="545266" y="113846"/>
                </a:lnTo>
                <a:lnTo>
                  <a:pt x="533019" y="109778"/>
                </a:lnTo>
                <a:lnTo>
                  <a:pt x="513511" y="105918"/>
                </a:lnTo>
                <a:lnTo>
                  <a:pt x="508076" y="102069"/>
                </a:lnTo>
                <a:lnTo>
                  <a:pt x="508076" y="88455"/>
                </a:lnTo>
                <a:lnTo>
                  <a:pt x="514883" y="83464"/>
                </a:lnTo>
                <a:lnTo>
                  <a:pt x="558664" y="83464"/>
                </a:lnTo>
                <a:lnTo>
                  <a:pt x="558241" y="82166"/>
                </a:lnTo>
                <a:lnTo>
                  <a:pt x="549611" y="72151"/>
                </a:lnTo>
                <a:lnTo>
                  <a:pt x="537791" y="65751"/>
                </a:lnTo>
                <a:lnTo>
                  <a:pt x="523951" y="63500"/>
                </a:lnTo>
                <a:close/>
              </a:path>
              <a:path w="1404620" h="175259">
                <a:moveTo>
                  <a:pt x="558664" y="83464"/>
                </a:moveTo>
                <a:lnTo>
                  <a:pt x="533019" y="83464"/>
                </a:lnTo>
                <a:lnTo>
                  <a:pt x="539826" y="88455"/>
                </a:lnTo>
                <a:lnTo>
                  <a:pt x="539826" y="95262"/>
                </a:lnTo>
                <a:lnTo>
                  <a:pt x="562508" y="95262"/>
                </a:lnTo>
                <a:lnTo>
                  <a:pt x="558664" y="83464"/>
                </a:lnTo>
                <a:close/>
              </a:path>
              <a:path w="1404620" h="175259">
                <a:moveTo>
                  <a:pt x="631685" y="63500"/>
                </a:moveTo>
                <a:lnTo>
                  <a:pt x="611125" y="67558"/>
                </a:lnTo>
                <a:lnTo>
                  <a:pt x="593753" y="78952"/>
                </a:lnTo>
                <a:lnTo>
                  <a:pt x="581739" y="96514"/>
                </a:lnTo>
                <a:lnTo>
                  <a:pt x="577253" y="119075"/>
                </a:lnTo>
                <a:lnTo>
                  <a:pt x="581739" y="141635"/>
                </a:lnTo>
                <a:lnTo>
                  <a:pt x="593753" y="159197"/>
                </a:lnTo>
                <a:lnTo>
                  <a:pt x="611125" y="170592"/>
                </a:lnTo>
                <a:lnTo>
                  <a:pt x="631685" y="174650"/>
                </a:lnTo>
                <a:lnTo>
                  <a:pt x="646799" y="172630"/>
                </a:lnTo>
                <a:lnTo>
                  <a:pt x="659701" y="166995"/>
                </a:lnTo>
                <a:lnTo>
                  <a:pt x="670222" y="158384"/>
                </a:lnTo>
                <a:lnTo>
                  <a:pt x="673246" y="154228"/>
                </a:lnTo>
                <a:lnTo>
                  <a:pt x="632828" y="154228"/>
                </a:lnTo>
                <a:lnTo>
                  <a:pt x="618525" y="151447"/>
                </a:lnTo>
                <a:lnTo>
                  <a:pt x="608071" y="143881"/>
                </a:lnTo>
                <a:lnTo>
                  <a:pt x="601658" y="132701"/>
                </a:lnTo>
                <a:lnTo>
                  <a:pt x="599478" y="119075"/>
                </a:lnTo>
                <a:lnTo>
                  <a:pt x="601658" y="105449"/>
                </a:lnTo>
                <a:lnTo>
                  <a:pt x="608071" y="94268"/>
                </a:lnTo>
                <a:lnTo>
                  <a:pt x="618525" y="86703"/>
                </a:lnTo>
                <a:lnTo>
                  <a:pt x="632828" y="83921"/>
                </a:lnTo>
                <a:lnTo>
                  <a:pt x="673034" y="83921"/>
                </a:lnTo>
                <a:lnTo>
                  <a:pt x="670029" y="79771"/>
                </a:lnTo>
                <a:lnTo>
                  <a:pt x="659587" y="71156"/>
                </a:lnTo>
                <a:lnTo>
                  <a:pt x="646763" y="65520"/>
                </a:lnTo>
                <a:lnTo>
                  <a:pt x="631685" y="63500"/>
                </a:lnTo>
                <a:close/>
              </a:path>
              <a:path w="1404620" h="175259">
                <a:moveTo>
                  <a:pt x="660501" y="136080"/>
                </a:moveTo>
                <a:lnTo>
                  <a:pt x="656558" y="142747"/>
                </a:lnTo>
                <a:lnTo>
                  <a:pt x="650403" y="148559"/>
                </a:lnTo>
                <a:lnTo>
                  <a:pt x="642379" y="152670"/>
                </a:lnTo>
                <a:lnTo>
                  <a:pt x="632828" y="154228"/>
                </a:lnTo>
                <a:lnTo>
                  <a:pt x="673246" y="154228"/>
                </a:lnTo>
                <a:lnTo>
                  <a:pt x="678192" y="147434"/>
                </a:lnTo>
                <a:lnTo>
                  <a:pt x="660501" y="136080"/>
                </a:lnTo>
                <a:close/>
              </a:path>
              <a:path w="1404620" h="175259">
                <a:moveTo>
                  <a:pt x="673034" y="83921"/>
                </a:moveTo>
                <a:lnTo>
                  <a:pt x="632828" y="83921"/>
                </a:lnTo>
                <a:lnTo>
                  <a:pt x="642343" y="85480"/>
                </a:lnTo>
                <a:lnTo>
                  <a:pt x="650289" y="89590"/>
                </a:lnTo>
                <a:lnTo>
                  <a:pt x="656365" y="95403"/>
                </a:lnTo>
                <a:lnTo>
                  <a:pt x="660273" y="102069"/>
                </a:lnTo>
                <a:lnTo>
                  <a:pt x="677964" y="90728"/>
                </a:lnTo>
                <a:lnTo>
                  <a:pt x="673034" y="83921"/>
                </a:lnTo>
                <a:close/>
              </a:path>
              <a:path w="1404620" h="175259">
                <a:moveTo>
                  <a:pt x="742835" y="63500"/>
                </a:moveTo>
                <a:lnTo>
                  <a:pt x="721887" y="67558"/>
                </a:lnTo>
                <a:lnTo>
                  <a:pt x="704554" y="78952"/>
                </a:lnTo>
                <a:lnTo>
                  <a:pt x="692750" y="96514"/>
                </a:lnTo>
                <a:lnTo>
                  <a:pt x="688390" y="119075"/>
                </a:lnTo>
                <a:lnTo>
                  <a:pt x="692750" y="141635"/>
                </a:lnTo>
                <a:lnTo>
                  <a:pt x="704554" y="159197"/>
                </a:lnTo>
                <a:lnTo>
                  <a:pt x="721887" y="170592"/>
                </a:lnTo>
                <a:lnTo>
                  <a:pt x="742835" y="174650"/>
                </a:lnTo>
                <a:lnTo>
                  <a:pt x="751270" y="173833"/>
                </a:lnTo>
                <a:lnTo>
                  <a:pt x="759279" y="171527"/>
                </a:lnTo>
                <a:lnTo>
                  <a:pt x="766435" y="167947"/>
                </a:lnTo>
                <a:lnTo>
                  <a:pt x="772312" y="163309"/>
                </a:lnTo>
                <a:lnTo>
                  <a:pt x="773455" y="162166"/>
                </a:lnTo>
                <a:lnTo>
                  <a:pt x="797267" y="162166"/>
                </a:lnTo>
                <a:lnTo>
                  <a:pt x="797267" y="154228"/>
                </a:lnTo>
                <a:lnTo>
                  <a:pt x="743966" y="154228"/>
                </a:lnTo>
                <a:lnTo>
                  <a:pt x="729698" y="151447"/>
                </a:lnTo>
                <a:lnTo>
                  <a:pt x="719323" y="143881"/>
                </a:lnTo>
                <a:lnTo>
                  <a:pt x="712988" y="132701"/>
                </a:lnTo>
                <a:lnTo>
                  <a:pt x="710844" y="119075"/>
                </a:lnTo>
                <a:lnTo>
                  <a:pt x="712988" y="105449"/>
                </a:lnTo>
                <a:lnTo>
                  <a:pt x="719323" y="94268"/>
                </a:lnTo>
                <a:lnTo>
                  <a:pt x="729698" y="86703"/>
                </a:lnTo>
                <a:lnTo>
                  <a:pt x="743966" y="83921"/>
                </a:lnTo>
                <a:lnTo>
                  <a:pt x="797267" y="83921"/>
                </a:lnTo>
                <a:lnTo>
                  <a:pt x="797267" y="75984"/>
                </a:lnTo>
                <a:lnTo>
                  <a:pt x="773455" y="75984"/>
                </a:lnTo>
                <a:lnTo>
                  <a:pt x="772312" y="74841"/>
                </a:lnTo>
                <a:lnTo>
                  <a:pt x="766435" y="70202"/>
                </a:lnTo>
                <a:lnTo>
                  <a:pt x="759279" y="66622"/>
                </a:lnTo>
                <a:lnTo>
                  <a:pt x="751270" y="64316"/>
                </a:lnTo>
                <a:lnTo>
                  <a:pt x="742835" y="63500"/>
                </a:lnTo>
                <a:close/>
              </a:path>
              <a:path w="1404620" h="175259">
                <a:moveTo>
                  <a:pt x="797267" y="162166"/>
                </a:moveTo>
                <a:lnTo>
                  <a:pt x="773455" y="162166"/>
                </a:lnTo>
                <a:lnTo>
                  <a:pt x="774585" y="163309"/>
                </a:lnTo>
                <a:lnTo>
                  <a:pt x="776859" y="172377"/>
                </a:lnTo>
                <a:lnTo>
                  <a:pt x="797267" y="172377"/>
                </a:lnTo>
                <a:lnTo>
                  <a:pt x="797267" y="162166"/>
                </a:lnTo>
                <a:close/>
              </a:path>
              <a:path w="1404620" h="175259">
                <a:moveTo>
                  <a:pt x="797267" y="83921"/>
                </a:moveTo>
                <a:lnTo>
                  <a:pt x="743966" y="83921"/>
                </a:lnTo>
                <a:lnTo>
                  <a:pt x="757238" y="86703"/>
                </a:lnTo>
                <a:lnTo>
                  <a:pt x="767641" y="94268"/>
                </a:lnTo>
                <a:lnTo>
                  <a:pt x="774430" y="105449"/>
                </a:lnTo>
                <a:lnTo>
                  <a:pt x="776859" y="119075"/>
                </a:lnTo>
                <a:lnTo>
                  <a:pt x="774430" y="132701"/>
                </a:lnTo>
                <a:lnTo>
                  <a:pt x="767641" y="143881"/>
                </a:lnTo>
                <a:lnTo>
                  <a:pt x="757238" y="151447"/>
                </a:lnTo>
                <a:lnTo>
                  <a:pt x="743966" y="154228"/>
                </a:lnTo>
                <a:lnTo>
                  <a:pt x="797267" y="154228"/>
                </a:lnTo>
                <a:lnTo>
                  <a:pt x="797267" y="83921"/>
                </a:lnTo>
                <a:close/>
              </a:path>
              <a:path w="1404620" h="175259">
                <a:moveTo>
                  <a:pt x="797267" y="65773"/>
                </a:moveTo>
                <a:lnTo>
                  <a:pt x="776859" y="65773"/>
                </a:lnTo>
                <a:lnTo>
                  <a:pt x="774585" y="74841"/>
                </a:lnTo>
                <a:lnTo>
                  <a:pt x="773455" y="75984"/>
                </a:lnTo>
                <a:lnTo>
                  <a:pt x="797267" y="75984"/>
                </a:lnTo>
                <a:lnTo>
                  <a:pt x="797267" y="65773"/>
                </a:lnTo>
                <a:close/>
              </a:path>
              <a:path w="1404620" h="175259">
                <a:moveTo>
                  <a:pt x="844892" y="65773"/>
                </a:moveTo>
                <a:lnTo>
                  <a:pt x="824484" y="65773"/>
                </a:lnTo>
                <a:lnTo>
                  <a:pt x="824484" y="172377"/>
                </a:lnTo>
                <a:lnTo>
                  <a:pt x="847166" y="172377"/>
                </a:lnTo>
                <a:lnTo>
                  <a:pt x="847166" y="110223"/>
                </a:lnTo>
                <a:lnTo>
                  <a:pt x="849376" y="100921"/>
                </a:lnTo>
                <a:lnTo>
                  <a:pt x="854795" y="93273"/>
                </a:lnTo>
                <a:lnTo>
                  <a:pt x="862639" y="88090"/>
                </a:lnTo>
                <a:lnTo>
                  <a:pt x="872121" y="86182"/>
                </a:lnTo>
                <a:lnTo>
                  <a:pt x="885723" y="86182"/>
                </a:lnTo>
                <a:lnTo>
                  <a:pt x="885723" y="78244"/>
                </a:lnTo>
                <a:lnTo>
                  <a:pt x="848296" y="78244"/>
                </a:lnTo>
                <a:lnTo>
                  <a:pt x="847166" y="77114"/>
                </a:lnTo>
                <a:lnTo>
                  <a:pt x="844892" y="65773"/>
                </a:lnTo>
                <a:close/>
              </a:path>
              <a:path w="1404620" h="175259">
                <a:moveTo>
                  <a:pt x="881189" y="63500"/>
                </a:moveTo>
                <a:lnTo>
                  <a:pt x="874382" y="63500"/>
                </a:lnTo>
                <a:lnTo>
                  <a:pt x="867614" y="64352"/>
                </a:lnTo>
                <a:lnTo>
                  <a:pt x="861058" y="66906"/>
                </a:lnTo>
                <a:lnTo>
                  <a:pt x="854928" y="71161"/>
                </a:lnTo>
                <a:lnTo>
                  <a:pt x="849439" y="77114"/>
                </a:lnTo>
                <a:lnTo>
                  <a:pt x="848296" y="78244"/>
                </a:lnTo>
                <a:lnTo>
                  <a:pt x="885723" y="78244"/>
                </a:lnTo>
                <a:lnTo>
                  <a:pt x="885723" y="65773"/>
                </a:lnTo>
                <a:lnTo>
                  <a:pt x="881189" y="63500"/>
                </a:lnTo>
                <a:close/>
              </a:path>
              <a:path w="1404620" h="175259">
                <a:moveTo>
                  <a:pt x="944702" y="63500"/>
                </a:moveTo>
                <a:lnTo>
                  <a:pt x="923754" y="67558"/>
                </a:lnTo>
                <a:lnTo>
                  <a:pt x="906421" y="78952"/>
                </a:lnTo>
                <a:lnTo>
                  <a:pt x="894617" y="96514"/>
                </a:lnTo>
                <a:lnTo>
                  <a:pt x="890257" y="119075"/>
                </a:lnTo>
                <a:lnTo>
                  <a:pt x="894617" y="141635"/>
                </a:lnTo>
                <a:lnTo>
                  <a:pt x="906421" y="159197"/>
                </a:lnTo>
                <a:lnTo>
                  <a:pt x="923754" y="170592"/>
                </a:lnTo>
                <a:lnTo>
                  <a:pt x="944702" y="174650"/>
                </a:lnTo>
                <a:lnTo>
                  <a:pt x="953137" y="173833"/>
                </a:lnTo>
                <a:lnTo>
                  <a:pt x="961147" y="171527"/>
                </a:lnTo>
                <a:lnTo>
                  <a:pt x="968306" y="167947"/>
                </a:lnTo>
                <a:lnTo>
                  <a:pt x="974191" y="163309"/>
                </a:lnTo>
                <a:lnTo>
                  <a:pt x="975321" y="162166"/>
                </a:lnTo>
                <a:lnTo>
                  <a:pt x="999134" y="162166"/>
                </a:lnTo>
                <a:lnTo>
                  <a:pt x="999134" y="154228"/>
                </a:lnTo>
                <a:lnTo>
                  <a:pt x="945832" y="154228"/>
                </a:lnTo>
                <a:lnTo>
                  <a:pt x="931567" y="151447"/>
                </a:lnTo>
                <a:lnTo>
                  <a:pt x="921196" y="143881"/>
                </a:lnTo>
                <a:lnTo>
                  <a:pt x="914866" y="132701"/>
                </a:lnTo>
                <a:lnTo>
                  <a:pt x="912723" y="119075"/>
                </a:lnTo>
                <a:lnTo>
                  <a:pt x="914866" y="105449"/>
                </a:lnTo>
                <a:lnTo>
                  <a:pt x="921196" y="94268"/>
                </a:lnTo>
                <a:lnTo>
                  <a:pt x="931567" y="86703"/>
                </a:lnTo>
                <a:lnTo>
                  <a:pt x="945832" y="83921"/>
                </a:lnTo>
                <a:lnTo>
                  <a:pt x="999134" y="83921"/>
                </a:lnTo>
                <a:lnTo>
                  <a:pt x="999134" y="75984"/>
                </a:lnTo>
                <a:lnTo>
                  <a:pt x="975321" y="75984"/>
                </a:lnTo>
                <a:lnTo>
                  <a:pt x="974191" y="74841"/>
                </a:lnTo>
                <a:lnTo>
                  <a:pt x="968274" y="70202"/>
                </a:lnTo>
                <a:lnTo>
                  <a:pt x="961061" y="66622"/>
                </a:lnTo>
                <a:lnTo>
                  <a:pt x="953040" y="64316"/>
                </a:lnTo>
                <a:lnTo>
                  <a:pt x="944702" y="63500"/>
                </a:lnTo>
                <a:close/>
              </a:path>
              <a:path w="1404620" h="175259">
                <a:moveTo>
                  <a:pt x="999134" y="162166"/>
                </a:moveTo>
                <a:lnTo>
                  <a:pt x="975321" y="162166"/>
                </a:lnTo>
                <a:lnTo>
                  <a:pt x="976452" y="163309"/>
                </a:lnTo>
                <a:lnTo>
                  <a:pt x="978725" y="172377"/>
                </a:lnTo>
                <a:lnTo>
                  <a:pt x="999134" y="172377"/>
                </a:lnTo>
                <a:lnTo>
                  <a:pt x="999134" y="162166"/>
                </a:lnTo>
                <a:close/>
              </a:path>
              <a:path w="1404620" h="175259">
                <a:moveTo>
                  <a:pt x="999134" y="83921"/>
                </a:moveTo>
                <a:lnTo>
                  <a:pt x="945832" y="83921"/>
                </a:lnTo>
                <a:lnTo>
                  <a:pt x="959105" y="86703"/>
                </a:lnTo>
                <a:lnTo>
                  <a:pt x="969508" y="94268"/>
                </a:lnTo>
                <a:lnTo>
                  <a:pt x="976297" y="105449"/>
                </a:lnTo>
                <a:lnTo>
                  <a:pt x="978725" y="119075"/>
                </a:lnTo>
                <a:lnTo>
                  <a:pt x="976297" y="132701"/>
                </a:lnTo>
                <a:lnTo>
                  <a:pt x="969508" y="143881"/>
                </a:lnTo>
                <a:lnTo>
                  <a:pt x="959105" y="151447"/>
                </a:lnTo>
                <a:lnTo>
                  <a:pt x="945832" y="154228"/>
                </a:lnTo>
                <a:lnTo>
                  <a:pt x="999134" y="154228"/>
                </a:lnTo>
                <a:lnTo>
                  <a:pt x="999134" y="83921"/>
                </a:lnTo>
                <a:close/>
              </a:path>
              <a:path w="1404620" h="175259">
                <a:moveTo>
                  <a:pt x="999134" y="0"/>
                </a:moveTo>
                <a:lnTo>
                  <a:pt x="976452" y="0"/>
                </a:lnTo>
                <a:lnTo>
                  <a:pt x="976452" y="74841"/>
                </a:lnTo>
                <a:lnTo>
                  <a:pt x="975321" y="75984"/>
                </a:lnTo>
                <a:lnTo>
                  <a:pt x="999134" y="75984"/>
                </a:lnTo>
                <a:lnTo>
                  <a:pt x="999134" y="0"/>
                </a:lnTo>
                <a:close/>
              </a:path>
              <a:path w="1404620" h="175259">
                <a:moveTo>
                  <a:pt x="1048804" y="65773"/>
                </a:moveTo>
                <a:lnTo>
                  <a:pt x="1026579" y="65773"/>
                </a:lnTo>
                <a:lnTo>
                  <a:pt x="1026579" y="172377"/>
                </a:lnTo>
                <a:lnTo>
                  <a:pt x="1048804" y="172377"/>
                </a:lnTo>
                <a:lnTo>
                  <a:pt x="1048804" y="65773"/>
                </a:lnTo>
                <a:close/>
              </a:path>
              <a:path w="1404620" h="175259">
                <a:moveTo>
                  <a:pt x="1049032" y="20408"/>
                </a:moveTo>
                <a:lnTo>
                  <a:pt x="1026350" y="20408"/>
                </a:lnTo>
                <a:lnTo>
                  <a:pt x="1026350" y="45364"/>
                </a:lnTo>
                <a:lnTo>
                  <a:pt x="1049032" y="45364"/>
                </a:lnTo>
                <a:lnTo>
                  <a:pt x="1049032" y="20408"/>
                </a:lnTo>
                <a:close/>
              </a:path>
              <a:path w="1404620" h="175259">
                <a:moveTo>
                  <a:pt x="1125016" y="63500"/>
                </a:moveTo>
                <a:lnTo>
                  <a:pt x="1103892" y="67558"/>
                </a:lnTo>
                <a:lnTo>
                  <a:pt x="1086170" y="78952"/>
                </a:lnTo>
                <a:lnTo>
                  <a:pt x="1073978" y="96514"/>
                </a:lnTo>
                <a:lnTo>
                  <a:pt x="1069441" y="119075"/>
                </a:lnTo>
                <a:lnTo>
                  <a:pt x="1073978" y="141635"/>
                </a:lnTo>
                <a:lnTo>
                  <a:pt x="1086170" y="159197"/>
                </a:lnTo>
                <a:lnTo>
                  <a:pt x="1103892" y="170592"/>
                </a:lnTo>
                <a:lnTo>
                  <a:pt x="1125016" y="174650"/>
                </a:lnTo>
                <a:lnTo>
                  <a:pt x="1146141" y="170592"/>
                </a:lnTo>
                <a:lnTo>
                  <a:pt x="1163862" y="159197"/>
                </a:lnTo>
                <a:lnTo>
                  <a:pt x="1167312" y="154228"/>
                </a:lnTo>
                <a:lnTo>
                  <a:pt x="1125016" y="154228"/>
                </a:lnTo>
                <a:lnTo>
                  <a:pt x="1110785" y="151447"/>
                </a:lnTo>
                <a:lnTo>
                  <a:pt x="1100488" y="143881"/>
                </a:lnTo>
                <a:lnTo>
                  <a:pt x="1094232" y="132701"/>
                </a:lnTo>
                <a:lnTo>
                  <a:pt x="1092123" y="119075"/>
                </a:lnTo>
                <a:lnTo>
                  <a:pt x="1094232" y="105449"/>
                </a:lnTo>
                <a:lnTo>
                  <a:pt x="1100488" y="94268"/>
                </a:lnTo>
                <a:lnTo>
                  <a:pt x="1110785" y="86703"/>
                </a:lnTo>
                <a:lnTo>
                  <a:pt x="1125016" y="83921"/>
                </a:lnTo>
                <a:lnTo>
                  <a:pt x="1167312" y="83921"/>
                </a:lnTo>
                <a:lnTo>
                  <a:pt x="1163862" y="78952"/>
                </a:lnTo>
                <a:lnTo>
                  <a:pt x="1146141" y="67558"/>
                </a:lnTo>
                <a:lnTo>
                  <a:pt x="1125016" y="63500"/>
                </a:lnTo>
                <a:close/>
              </a:path>
              <a:path w="1404620" h="175259">
                <a:moveTo>
                  <a:pt x="1167312" y="83921"/>
                </a:moveTo>
                <a:lnTo>
                  <a:pt x="1125016" y="83921"/>
                </a:lnTo>
                <a:lnTo>
                  <a:pt x="1139248" y="86703"/>
                </a:lnTo>
                <a:lnTo>
                  <a:pt x="1149545" y="94268"/>
                </a:lnTo>
                <a:lnTo>
                  <a:pt x="1155801" y="105449"/>
                </a:lnTo>
                <a:lnTo>
                  <a:pt x="1157909" y="119075"/>
                </a:lnTo>
                <a:lnTo>
                  <a:pt x="1155801" y="132701"/>
                </a:lnTo>
                <a:lnTo>
                  <a:pt x="1149545" y="143881"/>
                </a:lnTo>
                <a:lnTo>
                  <a:pt x="1139248" y="151447"/>
                </a:lnTo>
                <a:lnTo>
                  <a:pt x="1125016" y="154228"/>
                </a:lnTo>
                <a:lnTo>
                  <a:pt x="1167312" y="154228"/>
                </a:lnTo>
                <a:lnTo>
                  <a:pt x="1176055" y="141635"/>
                </a:lnTo>
                <a:lnTo>
                  <a:pt x="1180592" y="119075"/>
                </a:lnTo>
                <a:lnTo>
                  <a:pt x="1176055" y="96514"/>
                </a:lnTo>
                <a:lnTo>
                  <a:pt x="1167312" y="83921"/>
                </a:lnTo>
                <a:close/>
              </a:path>
              <a:path w="1404620" h="175259">
                <a:moveTo>
                  <a:pt x="1215745" y="142887"/>
                </a:moveTo>
                <a:lnTo>
                  <a:pt x="1188529" y="142887"/>
                </a:lnTo>
                <a:lnTo>
                  <a:pt x="1188529" y="172377"/>
                </a:lnTo>
                <a:lnTo>
                  <a:pt x="1215745" y="172377"/>
                </a:lnTo>
                <a:lnTo>
                  <a:pt x="1215745" y="142887"/>
                </a:lnTo>
                <a:close/>
              </a:path>
              <a:path w="1404620" h="175259">
                <a:moveTo>
                  <a:pt x="1256576" y="65773"/>
                </a:moveTo>
                <a:lnTo>
                  <a:pt x="1236154" y="65773"/>
                </a:lnTo>
                <a:lnTo>
                  <a:pt x="1236154" y="172377"/>
                </a:lnTo>
                <a:lnTo>
                  <a:pt x="1258836" y="172377"/>
                </a:lnTo>
                <a:lnTo>
                  <a:pt x="1258836" y="110223"/>
                </a:lnTo>
                <a:lnTo>
                  <a:pt x="1261046" y="100921"/>
                </a:lnTo>
                <a:lnTo>
                  <a:pt x="1266466" y="93273"/>
                </a:lnTo>
                <a:lnTo>
                  <a:pt x="1274310" y="88090"/>
                </a:lnTo>
                <a:lnTo>
                  <a:pt x="1283792" y="86182"/>
                </a:lnTo>
                <a:lnTo>
                  <a:pt x="1297393" y="86182"/>
                </a:lnTo>
                <a:lnTo>
                  <a:pt x="1297393" y="78244"/>
                </a:lnTo>
                <a:lnTo>
                  <a:pt x="1259967" y="78244"/>
                </a:lnTo>
                <a:lnTo>
                  <a:pt x="1258836" y="77114"/>
                </a:lnTo>
                <a:lnTo>
                  <a:pt x="1256576" y="65773"/>
                </a:lnTo>
                <a:close/>
              </a:path>
              <a:path w="1404620" h="175259">
                <a:moveTo>
                  <a:pt x="1292860" y="63500"/>
                </a:moveTo>
                <a:lnTo>
                  <a:pt x="1286052" y="63500"/>
                </a:lnTo>
                <a:lnTo>
                  <a:pt x="1279287" y="64352"/>
                </a:lnTo>
                <a:lnTo>
                  <a:pt x="1272733" y="66906"/>
                </a:lnTo>
                <a:lnTo>
                  <a:pt x="1266603" y="71161"/>
                </a:lnTo>
                <a:lnTo>
                  <a:pt x="1261110" y="77114"/>
                </a:lnTo>
                <a:lnTo>
                  <a:pt x="1259967" y="78244"/>
                </a:lnTo>
                <a:lnTo>
                  <a:pt x="1297393" y="78244"/>
                </a:lnTo>
                <a:lnTo>
                  <a:pt x="1297393" y="65773"/>
                </a:lnTo>
                <a:lnTo>
                  <a:pt x="1292860" y="63500"/>
                </a:lnTo>
                <a:close/>
              </a:path>
              <a:path w="1404620" h="175259">
                <a:moveTo>
                  <a:pt x="1333690" y="65773"/>
                </a:moveTo>
                <a:lnTo>
                  <a:pt x="1311008" y="65773"/>
                </a:lnTo>
                <a:lnTo>
                  <a:pt x="1311008" y="131546"/>
                </a:lnTo>
                <a:lnTo>
                  <a:pt x="1313914" y="148809"/>
                </a:lnTo>
                <a:lnTo>
                  <a:pt x="1322347" y="162456"/>
                </a:lnTo>
                <a:lnTo>
                  <a:pt x="1335884" y="171424"/>
                </a:lnTo>
                <a:lnTo>
                  <a:pt x="1354099" y="174650"/>
                </a:lnTo>
                <a:lnTo>
                  <a:pt x="1361191" y="173833"/>
                </a:lnTo>
                <a:lnTo>
                  <a:pt x="1368282" y="171527"/>
                </a:lnTo>
                <a:lnTo>
                  <a:pt x="1374519" y="167947"/>
                </a:lnTo>
                <a:lnTo>
                  <a:pt x="1380185" y="162166"/>
                </a:lnTo>
                <a:lnTo>
                  <a:pt x="1403997" y="162166"/>
                </a:lnTo>
                <a:lnTo>
                  <a:pt x="1403997" y="154228"/>
                </a:lnTo>
                <a:lnTo>
                  <a:pt x="1356372" y="154228"/>
                </a:lnTo>
                <a:lnTo>
                  <a:pt x="1346479" y="152726"/>
                </a:lnTo>
                <a:lnTo>
                  <a:pt x="1339502" y="148331"/>
                </a:lnTo>
                <a:lnTo>
                  <a:pt x="1335289" y="141214"/>
                </a:lnTo>
                <a:lnTo>
                  <a:pt x="1333690" y="131546"/>
                </a:lnTo>
                <a:lnTo>
                  <a:pt x="1333690" y="65773"/>
                </a:lnTo>
                <a:close/>
              </a:path>
              <a:path w="1404620" h="175259">
                <a:moveTo>
                  <a:pt x="1403997" y="162166"/>
                </a:moveTo>
                <a:lnTo>
                  <a:pt x="1380185" y="162166"/>
                </a:lnTo>
                <a:lnTo>
                  <a:pt x="1381315" y="163309"/>
                </a:lnTo>
                <a:lnTo>
                  <a:pt x="1383588" y="172377"/>
                </a:lnTo>
                <a:lnTo>
                  <a:pt x="1403997" y="172377"/>
                </a:lnTo>
                <a:lnTo>
                  <a:pt x="1403997" y="162166"/>
                </a:lnTo>
                <a:close/>
              </a:path>
              <a:path w="1404620" h="175259">
                <a:moveTo>
                  <a:pt x="1403997" y="65773"/>
                </a:moveTo>
                <a:lnTo>
                  <a:pt x="1381315" y="65773"/>
                </a:lnTo>
                <a:lnTo>
                  <a:pt x="1381315" y="130416"/>
                </a:lnTo>
                <a:lnTo>
                  <a:pt x="1378984" y="139687"/>
                </a:lnTo>
                <a:lnTo>
                  <a:pt x="1373525" y="147256"/>
                </a:lnTo>
                <a:lnTo>
                  <a:pt x="1365726" y="152358"/>
                </a:lnTo>
                <a:lnTo>
                  <a:pt x="1356372" y="154228"/>
                </a:lnTo>
                <a:lnTo>
                  <a:pt x="1403997" y="154228"/>
                </a:lnTo>
                <a:lnTo>
                  <a:pt x="1403997" y="65773"/>
                </a:lnTo>
                <a:close/>
              </a:path>
            </a:pathLst>
          </a:custGeom>
          <a:solidFill>
            <a:srgbClr val="D719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894439" y="736587"/>
            <a:ext cx="6409471" cy="8947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231F20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299" y="2471219"/>
            <a:ext cx="10783750" cy="15798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1/16/23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jp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jp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3631" y="4089500"/>
            <a:ext cx="9652981" cy="58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3700" spc="-40" dirty="0">
                <a:solidFill>
                  <a:srgbClr val="231F20"/>
                </a:solidFill>
                <a:latin typeface="+mj-lt"/>
                <a:cs typeface="Microsoft Sans Serif"/>
              </a:rPr>
              <a:t>НАЗВАНИЕ</a:t>
            </a:r>
            <a:r>
              <a:rPr sz="3700" spc="-5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3700" spc="-165" dirty="0">
                <a:solidFill>
                  <a:srgbClr val="231F20"/>
                </a:solidFill>
                <a:latin typeface="+mj-lt"/>
                <a:cs typeface="Microsoft Sans Serif"/>
              </a:rPr>
              <a:t>ДОКЛАДА</a:t>
            </a:r>
            <a:endParaRPr sz="3700" dirty="0">
              <a:latin typeface="+mj-lt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3632" y="5480218"/>
            <a:ext cx="9652980" cy="327013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624840" marR="5080" indent="-612775" algn="ctr">
              <a:lnSpc>
                <a:spcPct val="79200"/>
              </a:lnSpc>
              <a:spcBef>
                <a:spcPts val="600"/>
              </a:spcBef>
            </a:pPr>
            <a:r>
              <a:rPr sz="2000" spc="-15" dirty="0">
                <a:solidFill>
                  <a:srgbClr val="231F20"/>
                </a:solidFill>
                <a:latin typeface="+mj-lt"/>
                <a:cs typeface="Microsoft Sans Serif"/>
              </a:rPr>
              <a:t>Авторы, учреждение, </a:t>
            </a:r>
            <a:r>
              <a:rPr sz="2000" spc="-520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30" dirty="0" smtClean="0">
                <a:solidFill>
                  <a:srgbClr val="231F20"/>
                </a:solidFill>
                <a:latin typeface="+mj-lt"/>
                <a:cs typeface="Microsoft Sans Serif"/>
              </a:rPr>
              <a:t>город</a:t>
            </a:r>
            <a:r>
              <a:rPr sz="2000" spc="10" dirty="0" smtClean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5" dirty="0">
                <a:solidFill>
                  <a:srgbClr val="231F20"/>
                </a:solidFill>
                <a:latin typeface="+mj-lt"/>
                <a:cs typeface="Microsoft Sans Serif"/>
              </a:rPr>
              <a:t>и</a:t>
            </a:r>
            <a:r>
              <a:rPr sz="2000" spc="20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10" dirty="0">
                <a:solidFill>
                  <a:srgbClr val="231F20"/>
                </a:solidFill>
                <a:latin typeface="+mj-lt"/>
                <a:cs typeface="Microsoft Sans Serif"/>
              </a:rPr>
              <a:t>пр.</a:t>
            </a:r>
            <a:endParaRPr sz="2000" dirty="0">
              <a:latin typeface="+mj-lt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10995" y="2645412"/>
            <a:ext cx="1330561" cy="40790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858279" y="1845360"/>
            <a:ext cx="843703" cy="74451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33632" y="396005"/>
            <a:ext cx="4929008" cy="644001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5753018" y="757820"/>
            <a:ext cx="4633595" cy="321945"/>
          </a:xfrm>
          <a:custGeom>
            <a:avLst/>
            <a:gdLst/>
            <a:ahLst/>
            <a:cxnLst/>
            <a:rect l="l" t="t" r="r" b="b"/>
            <a:pathLst>
              <a:path w="4633595" h="321944">
                <a:moveTo>
                  <a:pt x="47167" y="131051"/>
                </a:moveTo>
                <a:lnTo>
                  <a:pt x="0" y="172516"/>
                </a:lnTo>
                <a:lnTo>
                  <a:pt x="0" y="198475"/>
                </a:lnTo>
                <a:lnTo>
                  <a:pt x="47167" y="239941"/>
                </a:lnTo>
                <a:lnTo>
                  <a:pt x="47167" y="213982"/>
                </a:lnTo>
                <a:lnTo>
                  <a:pt x="13614" y="185496"/>
                </a:lnTo>
                <a:lnTo>
                  <a:pt x="47167" y="157010"/>
                </a:lnTo>
                <a:lnTo>
                  <a:pt x="47167" y="131051"/>
                </a:lnTo>
                <a:close/>
              </a:path>
              <a:path w="4633595" h="321944">
                <a:moveTo>
                  <a:pt x="102882" y="131051"/>
                </a:moveTo>
                <a:lnTo>
                  <a:pt x="55714" y="172516"/>
                </a:lnTo>
                <a:lnTo>
                  <a:pt x="55714" y="198475"/>
                </a:lnTo>
                <a:lnTo>
                  <a:pt x="102882" y="239941"/>
                </a:lnTo>
                <a:lnTo>
                  <a:pt x="102882" y="213982"/>
                </a:lnTo>
                <a:lnTo>
                  <a:pt x="69329" y="185496"/>
                </a:lnTo>
                <a:lnTo>
                  <a:pt x="102882" y="157010"/>
                </a:lnTo>
                <a:lnTo>
                  <a:pt x="102882" y="131051"/>
                </a:lnTo>
                <a:close/>
              </a:path>
              <a:path w="4633595" h="321944">
                <a:moveTo>
                  <a:pt x="246913" y="50012"/>
                </a:moveTo>
                <a:lnTo>
                  <a:pt x="156692" y="50012"/>
                </a:lnTo>
                <a:lnTo>
                  <a:pt x="156692" y="271602"/>
                </a:lnTo>
                <a:lnTo>
                  <a:pt x="186448" y="271602"/>
                </a:lnTo>
                <a:lnTo>
                  <a:pt x="186448" y="183286"/>
                </a:lnTo>
                <a:lnTo>
                  <a:pt x="244055" y="183286"/>
                </a:lnTo>
                <a:lnTo>
                  <a:pt x="280398" y="178235"/>
                </a:lnTo>
                <a:lnTo>
                  <a:pt x="304482" y="164012"/>
                </a:lnTo>
                <a:lnTo>
                  <a:pt x="307966" y="158267"/>
                </a:lnTo>
                <a:lnTo>
                  <a:pt x="186448" y="158267"/>
                </a:lnTo>
                <a:lnTo>
                  <a:pt x="186448" y="75018"/>
                </a:lnTo>
                <a:lnTo>
                  <a:pt x="309405" y="75018"/>
                </a:lnTo>
                <a:lnTo>
                  <a:pt x="301396" y="64614"/>
                </a:lnTo>
                <a:lnTo>
                  <a:pt x="277730" y="53499"/>
                </a:lnTo>
                <a:lnTo>
                  <a:pt x="246913" y="50012"/>
                </a:lnTo>
                <a:close/>
              </a:path>
              <a:path w="4633595" h="321944">
                <a:moveTo>
                  <a:pt x="309405" y="75018"/>
                </a:moveTo>
                <a:lnTo>
                  <a:pt x="240893" y="75018"/>
                </a:lnTo>
                <a:lnTo>
                  <a:pt x="263230" y="77323"/>
                </a:lnTo>
                <a:lnTo>
                  <a:pt x="279038" y="84435"/>
                </a:lnTo>
                <a:lnTo>
                  <a:pt x="288435" y="96653"/>
                </a:lnTo>
                <a:lnTo>
                  <a:pt x="291541" y="114274"/>
                </a:lnTo>
                <a:lnTo>
                  <a:pt x="288569" y="133433"/>
                </a:lnTo>
                <a:lnTo>
                  <a:pt x="279395" y="147191"/>
                </a:lnTo>
                <a:lnTo>
                  <a:pt x="263632" y="155488"/>
                </a:lnTo>
                <a:lnTo>
                  <a:pt x="240893" y="158267"/>
                </a:lnTo>
                <a:lnTo>
                  <a:pt x="307966" y="158267"/>
                </a:lnTo>
                <a:lnTo>
                  <a:pt x="317822" y="142015"/>
                </a:lnTo>
                <a:lnTo>
                  <a:pt x="321932" y="113639"/>
                </a:lnTo>
                <a:lnTo>
                  <a:pt x="316575" y="84334"/>
                </a:lnTo>
                <a:lnTo>
                  <a:pt x="309405" y="75018"/>
                </a:lnTo>
                <a:close/>
              </a:path>
              <a:path w="4633595" h="321944">
                <a:moveTo>
                  <a:pt x="455193" y="43370"/>
                </a:moveTo>
                <a:lnTo>
                  <a:pt x="412634" y="50813"/>
                </a:lnTo>
                <a:lnTo>
                  <a:pt x="379183" y="73004"/>
                </a:lnTo>
                <a:lnTo>
                  <a:pt x="357306" y="109737"/>
                </a:lnTo>
                <a:lnTo>
                  <a:pt x="349465" y="160807"/>
                </a:lnTo>
                <a:lnTo>
                  <a:pt x="363939" y="228030"/>
                </a:lnTo>
                <a:lnTo>
                  <a:pt x="396871" y="262969"/>
                </a:lnTo>
                <a:lnTo>
                  <a:pt x="432533" y="276186"/>
                </a:lnTo>
                <a:lnTo>
                  <a:pt x="455193" y="278244"/>
                </a:lnTo>
                <a:lnTo>
                  <a:pt x="477456" y="276186"/>
                </a:lnTo>
                <a:lnTo>
                  <a:pt x="513162" y="262969"/>
                </a:lnTo>
                <a:lnTo>
                  <a:pt x="522396" y="253237"/>
                </a:lnTo>
                <a:lnTo>
                  <a:pt x="455193" y="253237"/>
                </a:lnTo>
                <a:lnTo>
                  <a:pt x="416911" y="243824"/>
                </a:lnTo>
                <a:lnTo>
                  <a:pt x="394419" y="220433"/>
                </a:lnTo>
                <a:lnTo>
                  <a:pt x="383796" y="190337"/>
                </a:lnTo>
                <a:lnTo>
                  <a:pt x="381127" y="160807"/>
                </a:lnTo>
                <a:lnTo>
                  <a:pt x="383173" y="136083"/>
                </a:lnTo>
                <a:lnTo>
                  <a:pt x="392757" y="105452"/>
                </a:lnTo>
                <a:lnTo>
                  <a:pt x="415041" y="79391"/>
                </a:lnTo>
                <a:lnTo>
                  <a:pt x="455193" y="68376"/>
                </a:lnTo>
                <a:lnTo>
                  <a:pt x="526661" y="68376"/>
                </a:lnTo>
                <a:lnTo>
                  <a:pt x="492549" y="49032"/>
                </a:lnTo>
                <a:lnTo>
                  <a:pt x="455193" y="43370"/>
                </a:lnTo>
                <a:close/>
              </a:path>
              <a:path w="4633595" h="321944">
                <a:moveTo>
                  <a:pt x="526661" y="68376"/>
                </a:moveTo>
                <a:lnTo>
                  <a:pt x="455193" y="68376"/>
                </a:lnTo>
                <a:lnTo>
                  <a:pt x="488269" y="75473"/>
                </a:lnTo>
                <a:lnTo>
                  <a:pt x="511344" y="95003"/>
                </a:lnTo>
                <a:lnTo>
                  <a:pt x="524864" y="124328"/>
                </a:lnTo>
                <a:lnTo>
                  <a:pt x="529272" y="160807"/>
                </a:lnTo>
                <a:lnTo>
                  <a:pt x="519880" y="212909"/>
                </a:lnTo>
                <a:lnTo>
                  <a:pt x="498052" y="240498"/>
                </a:lnTo>
                <a:lnTo>
                  <a:pt x="473315" y="251349"/>
                </a:lnTo>
                <a:lnTo>
                  <a:pt x="455193" y="253237"/>
                </a:lnTo>
                <a:lnTo>
                  <a:pt x="522396" y="253237"/>
                </a:lnTo>
                <a:lnTo>
                  <a:pt x="546315" y="228030"/>
                </a:lnTo>
                <a:lnTo>
                  <a:pt x="560920" y="160807"/>
                </a:lnTo>
                <a:lnTo>
                  <a:pt x="551346" y="104395"/>
                </a:lnTo>
                <a:lnTo>
                  <a:pt x="526661" y="68376"/>
                </a:lnTo>
                <a:close/>
              </a:path>
              <a:path w="4633595" h="321944">
                <a:moveTo>
                  <a:pt x="697039" y="43370"/>
                </a:moveTo>
                <a:lnTo>
                  <a:pt x="672836" y="45754"/>
                </a:lnTo>
                <a:lnTo>
                  <a:pt x="637805" y="59829"/>
                </a:lnTo>
                <a:lnTo>
                  <a:pt x="606276" y="95984"/>
                </a:lnTo>
                <a:lnTo>
                  <a:pt x="592582" y="164604"/>
                </a:lnTo>
                <a:lnTo>
                  <a:pt x="599792" y="212273"/>
                </a:lnTo>
                <a:lnTo>
                  <a:pt x="620593" y="248013"/>
                </a:lnTo>
                <a:lnTo>
                  <a:pt x="653741" y="270459"/>
                </a:lnTo>
                <a:lnTo>
                  <a:pt x="697992" y="278244"/>
                </a:lnTo>
                <a:lnTo>
                  <a:pt x="742011" y="270226"/>
                </a:lnTo>
                <a:lnTo>
                  <a:pt x="765746" y="253237"/>
                </a:lnTo>
                <a:lnTo>
                  <a:pt x="699262" y="253237"/>
                </a:lnTo>
                <a:lnTo>
                  <a:pt x="667773" y="246446"/>
                </a:lnTo>
                <a:lnTo>
                  <a:pt x="644177" y="227636"/>
                </a:lnTo>
                <a:lnTo>
                  <a:pt x="629365" y="199150"/>
                </a:lnTo>
                <a:lnTo>
                  <a:pt x="624230" y="163334"/>
                </a:lnTo>
                <a:lnTo>
                  <a:pt x="627816" y="128068"/>
                </a:lnTo>
                <a:lnTo>
                  <a:pt x="639860" y="97696"/>
                </a:lnTo>
                <a:lnTo>
                  <a:pt x="662292" y="76404"/>
                </a:lnTo>
                <a:lnTo>
                  <a:pt x="697039" y="68376"/>
                </a:lnTo>
                <a:lnTo>
                  <a:pt x="768151" y="68376"/>
                </a:lnTo>
                <a:lnTo>
                  <a:pt x="740671" y="50373"/>
                </a:lnTo>
                <a:lnTo>
                  <a:pt x="697039" y="43370"/>
                </a:lnTo>
                <a:close/>
              </a:path>
              <a:path w="4633595" h="321944">
                <a:moveTo>
                  <a:pt x="791692" y="198158"/>
                </a:moveTo>
                <a:lnTo>
                  <a:pt x="761936" y="198158"/>
                </a:lnTo>
                <a:lnTo>
                  <a:pt x="756324" y="220121"/>
                </a:lnTo>
                <a:lnTo>
                  <a:pt x="743177" y="237570"/>
                </a:lnTo>
                <a:lnTo>
                  <a:pt x="723740" y="249084"/>
                </a:lnTo>
                <a:lnTo>
                  <a:pt x="699262" y="253237"/>
                </a:lnTo>
                <a:lnTo>
                  <a:pt x="765746" y="253237"/>
                </a:lnTo>
                <a:lnTo>
                  <a:pt x="770007" y="250188"/>
                </a:lnTo>
                <a:lnTo>
                  <a:pt x="785420" y="224157"/>
                </a:lnTo>
                <a:lnTo>
                  <a:pt x="791692" y="198158"/>
                </a:lnTo>
                <a:close/>
              </a:path>
              <a:path w="4633595" h="321944">
                <a:moveTo>
                  <a:pt x="768151" y="68376"/>
                </a:moveTo>
                <a:lnTo>
                  <a:pt x="697039" y="68376"/>
                </a:lnTo>
                <a:lnTo>
                  <a:pt x="727878" y="73965"/>
                </a:lnTo>
                <a:lnTo>
                  <a:pt x="746461" y="87449"/>
                </a:lnTo>
                <a:lnTo>
                  <a:pt x="755843" y="103899"/>
                </a:lnTo>
                <a:lnTo>
                  <a:pt x="759079" y="118389"/>
                </a:lnTo>
                <a:lnTo>
                  <a:pt x="788835" y="118389"/>
                </a:lnTo>
                <a:lnTo>
                  <a:pt x="782950" y="92512"/>
                </a:lnTo>
                <a:lnTo>
                  <a:pt x="768151" y="68376"/>
                </a:lnTo>
                <a:close/>
              </a:path>
              <a:path w="4633595" h="321944">
                <a:moveTo>
                  <a:pt x="925588" y="43370"/>
                </a:moveTo>
                <a:lnTo>
                  <a:pt x="901383" y="45754"/>
                </a:lnTo>
                <a:lnTo>
                  <a:pt x="866347" y="59829"/>
                </a:lnTo>
                <a:lnTo>
                  <a:pt x="834814" y="95984"/>
                </a:lnTo>
                <a:lnTo>
                  <a:pt x="821118" y="164604"/>
                </a:lnTo>
                <a:lnTo>
                  <a:pt x="828330" y="212273"/>
                </a:lnTo>
                <a:lnTo>
                  <a:pt x="849136" y="248013"/>
                </a:lnTo>
                <a:lnTo>
                  <a:pt x="882288" y="270459"/>
                </a:lnTo>
                <a:lnTo>
                  <a:pt x="926541" y="278244"/>
                </a:lnTo>
                <a:lnTo>
                  <a:pt x="970558" y="270226"/>
                </a:lnTo>
                <a:lnTo>
                  <a:pt x="994290" y="253237"/>
                </a:lnTo>
                <a:lnTo>
                  <a:pt x="927798" y="253237"/>
                </a:lnTo>
                <a:lnTo>
                  <a:pt x="896311" y="246446"/>
                </a:lnTo>
                <a:lnTo>
                  <a:pt x="872720" y="227636"/>
                </a:lnTo>
                <a:lnTo>
                  <a:pt x="857912" y="199150"/>
                </a:lnTo>
                <a:lnTo>
                  <a:pt x="852779" y="163334"/>
                </a:lnTo>
                <a:lnTo>
                  <a:pt x="856365" y="128068"/>
                </a:lnTo>
                <a:lnTo>
                  <a:pt x="868410" y="97696"/>
                </a:lnTo>
                <a:lnTo>
                  <a:pt x="890841" y="76404"/>
                </a:lnTo>
                <a:lnTo>
                  <a:pt x="925588" y="68376"/>
                </a:lnTo>
                <a:lnTo>
                  <a:pt x="996700" y="68376"/>
                </a:lnTo>
                <a:lnTo>
                  <a:pt x="969221" y="50373"/>
                </a:lnTo>
                <a:lnTo>
                  <a:pt x="925588" y="43370"/>
                </a:lnTo>
                <a:close/>
              </a:path>
              <a:path w="4633595" h="321944">
                <a:moveTo>
                  <a:pt x="1020229" y="198158"/>
                </a:moveTo>
                <a:lnTo>
                  <a:pt x="990485" y="198158"/>
                </a:lnTo>
                <a:lnTo>
                  <a:pt x="984873" y="220121"/>
                </a:lnTo>
                <a:lnTo>
                  <a:pt x="971724" y="237570"/>
                </a:lnTo>
                <a:lnTo>
                  <a:pt x="952284" y="249084"/>
                </a:lnTo>
                <a:lnTo>
                  <a:pt x="927798" y="253237"/>
                </a:lnTo>
                <a:lnTo>
                  <a:pt x="994290" y="253237"/>
                </a:lnTo>
                <a:lnTo>
                  <a:pt x="998550" y="250188"/>
                </a:lnTo>
                <a:lnTo>
                  <a:pt x="1013959" y="224157"/>
                </a:lnTo>
                <a:lnTo>
                  <a:pt x="1020229" y="198158"/>
                </a:lnTo>
                <a:close/>
              </a:path>
              <a:path w="4633595" h="321944">
                <a:moveTo>
                  <a:pt x="996700" y="68376"/>
                </a:moveTo>
                <a:lnTo>
                  <a:pt x="925588" y="68376"/>
                </a:lnTo>
                <a:lnTo>
                  <a:pt x="956427" y="73965"/>
                </a:lnTo>
                <a:lnTo>
                  <a:pt x="975010" y="87449"/>
                </a:lnTo>
                <a:lnTo>
                  <a:pt x="984392" y="103899"/>
                </a:lnTo>
                <a:lnTo>
                  <a:pt x="987628" y="118389"/>
                </a:lnTo>
                <a:lnTo>
                  <a:pt x="1017384" y="118389"/>
                </a:lnTo>
                <a:lnTo>
                  <a:pt x="1011499" y="92512"/>
                </a:lnTo>
                <a:lnTo>
                  <a:pt x="996700" y="68376"/>
                </a:lnTo>
                <a:close/>
              </a:path>
              <a:path w="4633595" h="321944">
                <a:moveTo>
                  <a:pt x="1092085" y="50012"/>
                </a:moveTo>
                <a:lnTo>
                  <a:pt x="1062329" y="50012"/>
                </a:lnTo>
                <a:lnTo>
                  <a:pt x="1062329" y="271602"/>
                </a:lnTo>
                <a:lnTo>
                  <a:pt x="1092085" y="271602"/>
                </a:lnTo>
                <a:lnTo>
                  <a:pt x="1120615" y="228231"/>
                </a:lnTo>
                <a:lnTo>
                  <a:pt x="1092085" y="228231"/>
                </a:lnTo>
                <a:lnTo>
                  <a:pt x="1092085" y="50012"/>
                </a:lnTo>
                <a:close/>
              </a:path>
              <a:path w="4633595" h="321944">
                <a:moveTo>
                  <a:pt x="1239913" y="92113"/>
                </a:moveTo>
                <a:lnTo>
                  <a:pt x="1210157" y="92113"/>
                </a:lnTo>
                <a:lnTo>
                  <a:pt x="1210157" y="271602"/>
                </a:lnTo>
                <a:lnTo>
                  <a:pt x="1239913" y="271602"/>
                </a:lnTo>
                <a:lnTo>
                  <a:pt x="1239913" y="92113"/>
                </a:lnTo>
                <a:close/>
              </a:path>
              <a:path w="4633595" h="321944">
                <a:moveTo>
                  <a:pt x="1239913" y="50012"/>
                </a:moveTo>
                <a:lnTo>
                  <a:pt x="1210157" y="50012"/>
                </a:lnTo>
                <a:lnTo>
                  <a:pt x="1092085" y="228231"/>
                </a:lnTo>
                <a:lnTo>
                  <a:pt x="1120615" y="228231"/>
                </a:lnTo>
                <a:lnTo>
                  <a:pt x="1210157" y="92113"/>
                </a:lnTo>
                <a:lnTo>
                  <a:pt x="1239913" y="92113"/>
                </a:lnTo>
                <a:lnTo>
                  <a:pt x="1239913" y="50012"/>
                </a:lnTo>
                <a:close/>
              </a:path>
              <a:path w="4633595" h="321944">
                <a:moveTo>
                  <a:pt x="1326654" y="50012"/>
                </a:moveTo>
                <a:lnTo>
                  <a:pt x="1296898" y="50012"/>
                </a:lnTo>
                <a:lnTo>
                  <a:pt x="1296898" y="271602"/>
                </a:lnTo>
                <a:lnTo>
                  <a:pt x="1326654" y="271602"/>
                </a:lnTo>
                <a:lnTo>
                  <a:pt x="1355184" y="228231"/>
                </a:lnTo>
                <a:lnTo>
                  <a:pt x="1326654" y="228231"/>
                </a:lnTo>
                <a:lnTo>
                  <a:pt x="1326654" y="50012"/>
                </a:lnTo>
                <a:close/>
              </a:path>
              <a:path w="4633595" h="321944">
                <a:moveTo>
                  <a:pt x="1474482" y="92113"/>
                </a:moveTo>
                <a:lnTo>
                  <a:pt x="1444726" y="92113"/>
                </a:lnTo>
                <a:lnTo>
                  <a:pt x="1444726" y="271602"/>
                </a:lnTo>
                <a:lnTo>
                  <a:pt x="1474482" y="271602"/>
                </a:lnTo>
                <a:lnTo>
                  <a:pt x="1474482" y="92113"/>
                </a:lnTo>
                <a:close/>
              </a:path>
              <a:path w="4633595" h="321944">
                <a:moveTo>
                  <a:pt x="1474482" y="50012"/>
                </a:moveTo>
                <a:lnTo>
                  <a:pt x="1444726" y="50012"/>
                </a:lnTo>
                <a:lnTo>
                  <a:pt x="1326654" y="228231"/>
                </a:lnTo>
                <a:lnTo>
                  <a:pt x="1355184" y="228231"/>
                </a:lnTo>
                <a:lnTo>
                  <a:pt x="1444726" y="92113"/>
                </a:lnTo>
                <a:lnTo>
                  <a:pt x="1474482" y="92113"/>
                </a:lnTo>
                <a:lnTo>
                  <a:pt x="1474482" y="50012"/>
                </a:lnTo>
                <a:close/>
              </a:path>
              <a:path w="4633595" h="321944">
                <a:moveTo>
                  <a:pt x="1355140" y="0"/>
                </a:moveTo>
                <a:lnTo>
                  <a:pt x="1331391" y="0"/>
                </a:lnTo>
                <a:lnTo>
                  <a:pt x="1339281" y="19880"/>
                </a:lnTo>
                <a:lnTo>
                  <a:pt x="1351738" y="32759"/>
                </a:lnTo>
                <a:lnTo>
                  <a:pt x="1367637" y="39704"/>
                </a:lnTo>
                <a:lnTo>
                  <a:pt x="1385849" y="41782"/>
                </a:lnTo>
                <a:lnTo>
                  <a:pt x="1404059" y="39704"/>
                </a:lnTo>
                <a:lnTo>
                  <a:pt x="1419953" y="32759"/>
                </a:lnTo>
                <a:lnTo>
                  <a:pt x="1427450" y="25006"/>
                </a:lnTo>
                <a:lnTo>
                  <a:pt x="1385849" y="25006"/>
                </a:lnTo>
                <a:lnTo>
                  <a:pt x="1372192" y="22834"/>
                </a:lnTo>
                <a:lnTo>
                  <a:pt x="1362779" y="17132"/>
                </a:lnTo>
                <a:lnTo>
                  <a:pt x="1357224" y="9115"/>
                </a:lnTo>
                <a:lnTo>
                  <a:pt x="1355140" y="0"/>
                </a:lnTo>
                <a:close/>
              </a:path>
              <a:path w="4633595" h="321944">
                <a:moveTo>
                  <a:pt x="1440294" y="0"/>
                </a:moveTo>
                <a:lnTo>
                  <a:pt x="1416545" y="0"/>
                </a:lnTo>
                <a:lnTo>
                  <a:pt x="1414463" y="9115"/>
                </a:lnTo>
                <a:lnTo>
                  <a:pt x="1408912" y="17132"/>
                </a:lnTo>
                <a:lnTo>
                  <a:pt x="1399503" y="22834"/>
                </a:lnTo>
                <a:lnTo>
                  <a:pt x="1385849" y="25006"/>
                </a:lnTo>
                <a:lnTo>
                  <a:pt x="1427450" y="25006"/>
                </a:lnTo>
                <a:lnTo>
                  <a:pt x="1432407" y="19880"/>
                </a:lnTo>
                <a:lnTo>
                  <a:pt x="1440294" y="0"/>
                </a:lnTo>
                <a:close/>
              </a:path>
              <a:path w="4633595" h="321944">
                <a:moveTo>
                  <a:pt x="1623250" y="43370"/>
                </a:moveTo>
                <a:lnTo>
                  <a:pt x="1599053" y="45754"/>
                </a:lnTo>
                <a:lnTo>
                  <a:pt x="1564020" y="59829"/>
                </a:lnTo>
                <a:lnTo>
                  <a:pt x="1532489" y="95984"/>
                </a:lnTo>
                <a:lnTo>
                  <a:pt x="1518793" y="164604"/>
                </a:lnTo>
                <a:lnTo>
                  <a:pt x="1526005" y="212273"/>
                </a:lnTo>
                <a:lnTo>
                  <a:pt x="1546809" y="248013"/>
                </a:lnTo>
                <a:lnTo>
                  <a:pt x="1579957" y="270459"/>
                </a:lnTo>
                <a:lnTo>
                  <a:pt x="1624203" y="278244"/>
                </a:lnTo>
                <a:lnTo>
                  <a:pt x="1668222" y="270226"/>
                </a:lnTo>
                <a:lnTo>
                  <a:pt x="1691957" y="253237"/>
                </a:lnTo>
                <a:lnTo>
                  <a:pt x="1625473" y="253237"/>
                </a:lnTo>
                <a:lnTo>
                  <a:pt x="1593984" y="246446"/>
                </a:lnTo>
                <a:lnTo>
                  <a:pt x="1570388" y="227636"/>
                </a:lnTo>
                <a:lnTo>
                  <a:pt x="1555576" y="199150"/>
                </a:lnTo>
                <a:lnTo>
                  <a:pt x="1550441" y="163334"/>
                </a:lnTo>
                <a:lnTo>
                  <a:pt x="1554027" y="128068"/>
                </a:lnTo>
                <a:lnTo>
                  <a:pt x="1566071" y="97696"/>
                </a:lnTo>
                <a:lnTo>
                  <a:pt x="1588503" y="76404"/>
                </a:lnTo>
                <a:lnTo>
                  <a:pt x="1623250" y="68376"/>
                </a:lnTo>
                <a:lnTo>
                  <a:pt x="1694368" y="68376"/>
                </a:lnTo>
                <a:lnTo>
                  <a:pt x="1666888" y="50373"/>
                </a:lnTo>
                <a:lnTo>
                  <a:pt x="1623250" y="43370"/>
                </a:lnTo>
                <a:close/>
              </a:path>
              <a:path w="4633595" h="321944">
                <a:moveTo>
                  <a:pt x="1717903" y="198158"/>
                </a:moveTo>
                <a:lnTo>
                  <a:pt x="1688147" y="198158"/>
                </a:lnTo>
                <a:lnTo>
                  <a:pt x="1682535" y="220121"/>
                </a:lnTo>
                <a:lnTo>
                  <a:pt x="1669388" y="237570"/>
                </a:lnTo>
                <a:lnTo>
                  <a:pt x="1649951" y="249084"/>
                </a:lnTo>
                <a:lnTo>
                  <a:pt x="1625473" y="253237"/>
                </a:lnTo>
                <a:lnTo>
                  <a:pt x="1691957" y="253237"/>
                </a:lnTo>
                <a:lnTo>
                  <a:pt x="1696218" y="250188"/>
                </a:lnTo>
                <a:lnTo>
                  <a:pt x="1711631" y="224157"/>
                </a:lnTo>
                <a:lnTo>
                  <a:pt x="1717903" y="198158"/>
                </a:lnTo>
                <a:close/>
              </a:path>
              <a:path w="4633595" h="321944">
                <a:moveTo>
                  <a:pt x="1694368" y="68376"/>
                </a:moveTo>
                <a:lnTo>
                  <a:pt x="1623250" y="68376"/>
                </a:lnTo>
                <a:lnTo>
                  <a:pt x="1654089" y="73965"/>
                </a:lnTo>
                <a:lnTo>
                  <a:pt x="1672674" y="87449"/>
                </a:lnTo>
                <a:lnTo>
                  <a:pt x="1682059" y="103899"/>
                </a:lnTo>
                <a:lnTo>
                  <a:pt x="1685302" y="118389"/>
                </a:lnTo>
                <a:lnTo>
                  <a:pt x="1715058" y="118389"/>
                </a:lnTo>
                <a:lnTo>
                  <a:pt x="1709168" y="92512"/>
                </a:lnTo>
                <a:lnTo>
                  <a:pt x="1694368" y="68376"/>
                </a:lnTo>
                <a:close/>
              </a:path>
              <a:path w="4633595" h="321944">
                <a:moveTo>
                  <a:pt x="1789760" y="50012"/>
                </a:moveTo>
                <a:lnTo>
                  <a:pt x="1760004" y="50012"/>
                </a:lnTo>
                <a:lnTo>
                  <a:pt x="1760004" y="271602"/>
                </a:lnTo>
                <a:lnTo>
                  <a:pt x="1789760" y="271602"/>
                </a:lnTo>
                <a:lnTo>
                  <a:pt x="1789760" y="156057"/>
                </a:lnTo>
                <a:lnTo>
                  <a:pt x="1823741" y="156057"/>
                </a:lnTo>
                <a:lnTo>
                  <a:pt x="1820456" y="152577"/>
                </a:lnTo>
                <a:lnTo>
                  <a:pt x="1822087" y="150990"/>
                </a:lnTo>
                <a:lnTo>
                  <a:pt x="1789760" y="150990"/>
                </a:lnTo>
                <a:lnTo>
                  <a:pt x="1789760" y="50012"/>
                </a:lnTo>
                <a:close/>
              </a:path>
              <a:path w="4633595" h="321944">
                <a:moveTo>
                  <a:pt x="1823741" y="156057"/>
                </a:moveTo>
                <a:lnTo>
                  <a:pt x="1789760" y="156057"/>
                </a:lnTo>
                <a:lnTo>
                  <a:pt x="1893900" y="271602"/>
                </a:lnTo>
                <a:lnTo>
                  <a:pt x="1932838" y="271602"/>
                </a:lnTo>
                <a:lnTo>
                  <a:pt x="1823741" y="156057"/>
                </a:lnTo>
                <a:close/>
              </a:path>
              <a:path w="4633595" h="321944">
                <a:moveTo>
                  <a:pt x="1925878" y="50012"/>
                </a:moveTo>
                <a:lnTo>
                  <a:pt x="1889467" y="50012"/>
                </a:lnTo>
                <a:lnTo>
                  <a:pt x="1789760" y="150990"/>
                </a:lnTo>
                <a:lnTo>
                  <a:pt x="1822087" y="150990"/>
                </a:lnTo>
                <a:lnTo>
                  <a:pt x="1925878" y="50012"/>
                </a:lnTo>
                <a:close/>
              </a:path>
              <a:path w="4633595" h="321944">
                <a:moveTo>
                  <a:pt x="1991398" y="50012"/>
                </a:moveTo>
                <a:lnTo>
                  <a:pt x="1961642" y="50012"/>
                </a:lnTo>
                <a:lnTo>
                  <a:pt x="1961642" y="271602"/>
                </a:lnTo>
                <a:lnTo>
                  <a:pt x="1991398" y="271602"/>
                </a:lnTo>
                <a:lnTo>
                  <a:pt x="2019928" y="228231"/>
                </a:lnTo>
                <a:lnTo>
                  <a:pt x="1991398" y="228231"/>
                </a:lnTo>
                <a:lnTo>
                  <a:pt x="1991398" y="50012"/>
                </a:lnTo>
                <a:close/>
              </a:path>
              <a:path w="4633595" h="321944">
                <a:moveTo>
                  <a:pt x="2139226" y="92113"/>
                </a:moveTo>
                <a:lnTo>
                  <a:pt x="2109470" y="92113"/>
                </a:lnTo>
                <a:lnTo>
                  <a:pt x="2109470" y="271602"/>
                </a:lnTo>
                <a:lnTo>
                  <a:pt x="2139226" y="271602"/>
                </a:lnTo>
                <a:lnTo>
                  <a:pt x="2139226" y="92113"/>
                </a:lnTo>
                <a:close/>
              </a:path>
              <a:path w="4633595" h="321944">
                <a:moveTo>
                  <a:pt x="2139226" y="50012"/>
                </a:moveTo>
                <a:lnTo>
                  <a:pt x="2109470" y="50012"/>
                </a:lnTo>
                <a:lnTo>
                  <a:pt x="1991398" y="228231"/>
                </a:lnTo>
                <a:lnTo>
                  <a:pt x="2019928" y="228231"/>
                </a:lnTo>
                <a:lnTo>
                  <a:pt x="2109470" y="92113"/>
                </a:lnTo>
                <a:lnTo>
                  <a:pt x="2139226" y="92113"/>
                </a:lnTo>
                <a:lnTo>
                  <a:pt x="2139226" y="50012"/>
                </a:lnTo>
                <a:close/>
              </a:path>
              <a:path w="4633595" h="321944">
                <a:moveTo>
                  <a:pt x="2354160" y="50012"/>
                </a:moveTo>
                <a:lnTo>
                  <a:pt x="2196198" y="50012"/>
                </a:lnTo>
                <a:lnTo>
                  <a:pt x="2196198" y="271602"/>
                </a:lnTo>
                <a:lnTo>
                  <a:pt x="2357640" y="271602"/>
                </a:lnTo>
                <a:lnTo>
                  <a:pt x="2357640" y="246595"/>
                </a:lnTo>
                <a:lnTo>
                  <a:pt x="2225954" y="246595"/>
                </a:lnTo>
                <a:lnTo>
                  <a:pt x="2225954" y="169671"/>
                </a:lnTo>
                <a:lnTo>
                  <a:pt x="2342134" y="169671"/>
                </a:lnTo>
                <a:lnTo>
                  <a:pt x="2342134" y="144665"/>
                </a:lnTo>
                <a:lnTo>
                  <a:pt x="2225954" y="144665"/>
                </a:lnTo>
                <a:lnTo>
                  <a:pt x="2225954" y="75018"/>
                </a:lnTo>
                <a:lnTo>
                  <a:pt x="2354160" y="75018"/>
                </a:lnTo>
                <a:lnTo>
                  <a:pt x="2354160" y="50012"/>
                </a:lnTo>
                <a:close/>
              </a:path>
              <a:path w="4633595" h="321944">
                <a:moveTo>
                  <a:pt x="2672613" y="246595"/>
                </a:moveTo>
                <a:lnTo>
                  <a:pt x="2443111" y="246595"/>
                </a:lnTo>
                <a:lnTo>
                  <a:pt x="2445639" y="321614"/>
                </a:lnTo>
                <a:lnTo>
                  <a:pt x="2471597" y="321614"/>
                </a:lnTo>
                <a:lnTo>
                  <a:pt x="2471597" y="271602"/>
                </a:lnTo>
                <a:lnTo>
                  <a:pt x="2671660" y="271602"/>
                </a:lnTo>
                <a:lnTo>
                  <a:pt x="2672613" y="246595"/>
                </a:lnTo>
                <a:close/>
              </a:path>
              <a:path w="4633595" h="321944">
                <a:moveTo>
                  <a:pt x="2671660" y="271602"/>
                </a:moveTo>
                <a:lnTo>
                  <a:pt x="2643797" y="271602"/>
                </a:lnTo>
                <a:lnTo>
                  <a:pt x="2643797" y="321614"/>
                </a:lnTo>
                <a:lnTo>
                  <a:pt x="2669755" y="321614"/>
                </a:lnTo>
                <a:lnTo>
                  <a:pt x="2671660" y="271602"/>
                </a:lnTo>
                <a:close/>
              </a:path>
              <a:path w="4633595" h="321944">
                <a:moveTo>
                  <a:pt x="2640634" y="50012"/>
                </a:moveTo>
                <a:lnTo>
                  <a:pt x="2505151" y="50012"/>
                </a:lnTo>
                <a:lnTo>
                  <a:pt x="2505151" y="95592"/>
                </a:lnTo>
                <a:lnTo>
                  <a:pt x="2501466" y="150483"/>
                </a:lnTo>
                <a:lnTo>
                  <a:pt x="2491816" y="192582"/>
                </a:lnTo>
                <a:lnTo>
                  <a:pt x="2478308" y="223937"/>
                </a:lnTo>
                <a:lnTo>
                  <a:pt x="2463050" y="246595"/>
                </a:lnTo>
                <a:lnTo>
                  <a:pt x="2498509" y="246595"/>
                </a:lnTo>
                <a:lnTo>
                  <a:pt x="2516213" y="214386"/>
                </a:lnTo>
                <a:lnTo>
                  <a:pt x="2527390" y="180514"/>
                </a:lnTo>
                <a:lnTo>
                  <a:pt x="2533225" y="143675"/>
                </a:lnTo>
                <a:lnTo>
                  <a:pt x="2534907" y="102565"/>
                </a:lnTo>
                <a:lnTo>
                  <a:pt x="2534907" y="75018"/>
                </a:lnTo>
                <a:lnTo>
                  <a:pt x="2640634" y="75018"/>
                </a:lnTo>
                <a:lnTo>
                  <a:pt x="2640634" y="50012"/>
                </a:lnTo>
                <a:close/>
              </a:path>
              <a:path w="4633595" h="321944">
                <a:moveTo>
                  <a:pt x="2640634" y="75018"/>
                </a:moveTo>
                <a:lnTo>
                  <a:pt x="2610878" y="75018"/>
                </a:lnTo>
                <a:lnTo>
                  <a:pt x="2610878" y="246595"/>
                </a:lnTo>
                <a:lnTo>
                  <a:pt x="2640634" y="246595"/>
                </a:lnTo>
                <a:lnTo>
                  <a:pt x="2640634" y="75018"/>
                </a:lnTo>
                <a:close/>
              </a:path>
              <a:path w="4633595" h="321944">
                <a:moveTo>
                  <a:pt x="2736545" y="50012"/>
                </a:moveTo>
                <a:lnTo>
                  <a:pt x="2706789" y="50012"/>
                </a:lnTo>
                <a:lnTo>
                  <a:pt x="2706789" y="271602"/>
                </a:lnTo>
                <a:lnTo>
                  <a:pt x="2736545" y="271602"/>
                </a:lnTo>
                <a:lnTo>
                  <a:pt x="2736545" y="167449"/>
                </a:lnTo>
                <a:lnTo>
                  <a:pt x="2877731" y="167449"/>
                </a:lnTo>
                <a:lnTo>
                  <a:pt x="2877731" y="142443"/>
                </a:lnTo>
                <a:lnTo>
                  <a:pt x="2736545" y="142443"/>
                </a:lnTo>
                <a:lnTo>
                  <a:pt x="2736545" y="50012"/>
                </a:lnTo>
                <a:close/>
              </a:path>
              <a:path w="4633595" h="321944">
                <a:moveTo>
                  <a:pt x="2877731" y="167449"/>
                </a:moveTo>
                <a:lnTo>
                  <a:pt x="2847975" y="167449"/>
                </a:lnTo>
                <a:lnTo>
                  <a:pt x="2847975" y="271602"/>
                </a:lnTo>
                <a:lnTo>
                  <a:pt x="2877731" y="271602"/>
                </a:lnTo>
                <a:lnTo>
                  <a:pt x="2877731" y="167449"/>
                </a:lnTo>
                <a:close/>
              </a:path>
              <a:path w="4633595" h="321944">
                <a:moveTo>
                  <a:pt x="2877731" y="50012"/>
                </a:moveTo>
                <a:lnTo>
                  <a:pt x="2847975" y="50012"/>
                </a:lnTo>
                <a:lnTo>
                  <a:pt x="2847975" y="142443"/>
                </a:lnTo>
                <a:lnTo>
                  <a:pt x="2877731" y="142443"/>
                </a:lnTo>
                <a:lnTo>
                  <a:pt x="2877731" y="50012"/>
                </a:lnTo>
                <a:close/>
              </a:path>
              <a:path w="4633595" h="321944">
                <a:moveTo>
                  <a:pt x="2964459" y="50012"/>
                </a:moveTo>
                <a:lnTo>
                  <a:pt x="2934703" y="50012"/>
                </a:lnTo>
                <a:lnTo>
                  <a:pt x="2934703" y="271602"/>
                </a:lnTo>
                <a:lnTo>
                  <a:pt x="2964459" y="271602"/>
                </a:lnTo>
                <a:lnTo>
                  <a:pt x="2992989" y="228231"/>
                </a:lnTo>
                <a:lnTo>
                  <a:pt x="2964459" y="228231"/>
                </a:lnTo>
                <a:lnTo>
                  <a:pt x="2964459" y="50012"/>
                </a:lnTo>
                <a:close/>
              </a:path>
              <a:path w="4633595" h="321944">
                <a:moveTo>
                  <a:pt x="3112287" y="92113"/>
                </a:moveTo>
                <a:lnTo>
                  <a:pt x="3082531" y="92113"/>
                </a:lnTo>
                <a:lnTo>
                  <a:pt x="3082531" y="271602"/>
                </a:lnTo>
                <a:lnTo>
                  <a:pt x="3112287" y="271602"/>
                </a:lnTo>
                <a:lnTo>
                  <a:pt x="3112287" y="92113"/>
                </a:lnTo>
                <a:close/>
              </a:path>
              <a:path w="4633595" h="321944">
                <a:moveTo>
                  <a:pt x="3112287" y="50012"/>
                </a:moveTo>
                <a:lnTo>
                  <a:pt x="3082531" y="50012"/>
                </a:lnTo>
                <a:lnTo>
                  <a:pt x="2964459" y="228231"/>
                </a:lnTo>
                <a:lnTo>
                  <a:pt x="2992989" y="228231"/>
                </a:lnTo>
                <a:lnTo>
                  <a:pt x="3082531" y="92113"/>
                </a:lnTo>
                <a:lnTo>
                  <a:pt x="3112287" y="92113"/>
                </a:lnTo>
                <a:lnTo>
                  <a:pt x="3112287" y="50012"/>
                </a:lnTo>
                <a:close/>
              </a:path>
              <a:path w="4633595" h="321944">
                <a:moveTo>
                  <a:pt x="3337979" y="43370"/>
                </a:moveTo>
                <a:lnTo>
                  <a:pt x="3313781" y="45754"/>
                </a:lnTo>
                <a:lnTo>
                  <a:pt x="3278749" y="59829"/>
                </a:lnTo>
                <a:lnTo>
                  <a:pt x="3247217" y="95984"/>
                </a:lnTo>
                <a:lnTo>
                  <a:pt x="3233521" y="164604"/>
                </a:lnTo>
                <a:lnTo>
                  <a:pt x="3240733" y="212273"/>
                </a:lnTo>
                <a:lnTo>
                  <a:pt x="3261537" y="248013"/>
                </a:lnTo>
                <a:lnTo>
                  <a:pt x="3294686" y="270459"/>
                </a:lnTo>
                <a:lnTo>
                  <a:pt x="3338931" y="278244"/>
                </a:lnTo>
                <a:lnTo>
                  <a:pt x="3382950" y="270226"/>
                </a:lnTo>
                <a:lnTo>
                  <a:pt x="3406686" y="253237"/>
                </a:lnTo>
                <a:lnTo>
                  <a:pt x="3340201" y="253237"/>
                </a:lnTo>
                <a:lnTo>
                  <a:pt x="3308714" y="246446"/>
                </a:lnTo>
                <a:lnTo>
                  <a:pt x="3285123" y="227636"/>
                </a:lnTo>
                <a:lnTo>
                  <a:pt x="3270316" y="199150"/>
                </a:lnTo>
                <a:lnTo>
                  <a:pt x="3265182" y="163334"/>
                </a:lnTo>
                <a:lnTo>
                  <a:pt x="3268766" y="128068"/>
                </a:lnTo>
                <a:lnTo>
                  <a:pt x="3280806" y="97696"/>
                </a:lnTo>
                <a:lnTo>
                  <a:pt x="3303233" y="76404"/>
                </a:lnTo>
                <a:lnTo>
                  <a:pt x="3337979" y="68376"/>
                </a:lnTo>
                <a:lnTo>
                  <a:pt x="3409096" y="68376"/>
                </a:lnTo>
                <a:lnTo>
                  <a:pt x="3381617" y="50373"/>
                </a:lnTo>
                <a:lnTo>
                  <a:pt x="3337979" y="43370"/>
                </a:lnTo>
                <a:close/>
              </a:path>
              <a:path w="4633595" h="321944">
                <a:moveTo>
                  <a:pt x="3432632" y="198158"/>
                </a:moveTo>
                <a:lnTo>
                  <a:pt x="3402876" y="198158"/>
                </a:lnTo>
                <a:lnTo>
                  <a:pt x="3397264" y="220121"/>
                </a:lnTo>
                <a:lnTo>
                  <a:pt x="3384116" y="237570"/>
                </a:lnTo>
                <a:lnTo>
                  <a:pt x="3364680" y="249084"/>
                </a:lnTo>
                <a:lnTo>
                  <a:pt x="3340201" y="253237"/>
                </a:lnTo>
                <a:lnTo>
                  <a:pt x="3406686" y="253237"/>
                </a:lnTo>
                <a:lnTo>
                  <a:pt x="3410946" y="250188"/>
                </a:lnTo>
                <a:lnTo>
                  <a:pt x="3426360" y="224157"/>
                </a:lnTo>
                <a:lnTo>
                  <a:pt x="3432632" y="198158"/>
                </a:lnTo>
                <a:close/>
              </a:path>
              <a:path w="4633595" h="321944">
                <a:moveTo>
                  <a:pt x="3409096" y="68376"/>
                </a:moveTo>
                <a:lnTo>
                  <a:pt x="3337979" y="68376"/>
                </a:lnTo>
                <a:lnTo>
                  <a:pt x="3368818" y="73965"/>
                </a:lnTo>
                <a:lnTo>
                  <a:pt x="3387402" y="87449"/>
                </a:lnTo>
                <a:lnTo>
                  <a:pt x="3396788" y="103899"/>
                </a:lnTo>
                <a:lnTo>
                  <a:pt x="3400031" y="118389"/>
                </a:lnTo>
                <a:lnTo>
                  <a:pt x="3429787" y="118389"/>
                </a:lnTo>
                <a:lnTo>
                  <a:pt x="3423896" y="92512"/>
                </a:lnTo>
                <a:lnTo>
                  <a:pt x="3409096" y="68376"/>
                </a:lnTo>
                <a:close/>
              </a:path>
              <a:path w="4633595" h="321944">
                <a:moveTo>
                  <a:pt x="3632682" y="50012"/>
                </a:moveTo>
                <a:lnTo>
                  <a:pt x="3474732" y="50012"/>
                </a:lnTo>
                <a:lnTo>
                  <a:pt x="3474732" y="271602"/>
                </a:lnTo>
                <a:lnTo>
                  <a:pt x="3636175" y="271602"/>
                </a:lnTo>
                <a:lnTo>
                  <a:pt x="3636175" y="246595"/>
                </a:lnTo>
                <a:lnTo>
                  <a:pt x="3504488" y="246595"/>
                </a:lnTo>
                <a:lnTo>
                  <a:pt x="3504488" y="169671"/>
                </a:lnTo>
                <a:lnTo>
                  <a:pt x="3620655" y="169671"/>
                </a:lnTo>
                <a:lnTo>
                  <a:pt x="3620655" y="144665"/>
                </a:lnTo>
                <a:lnTo>
                  <a:pt x="3504488" y="144665"/>
                </a:lnTo>
                <a:lnTo>
                  <a:pt x="3504488" y="75018"/>
                </a:lnTo>
                <a:lnTo>
                  <a:pt x="3632682" y="75018"/>
                </a:lnTo>
                <a:lnTo>
                  <a:pt x="3632682" y="50012"/>
                </a:lnTo>
                <a:close/>
              </a:path>
              <a:path w="4633595" h="321944">
                <a:moveTo>
                  <a:pt x="4061929" y="246595"/>
                </a:moveTo>
                <a:lnTo>
                  <a:pt x="3832428" y="246595"/>
                </a:lnTo>
                <a:lnTo>
                  <a:pt x="3834955" y="321614"/>
                </a:lnTo>
                <a:lnTo>
                  <a:pt x="3860914" y="321614"/>
                </a:lnTo>
                <a:lnTo>
                  <a:pt x="3860914" y="271602"/>
                </a:lnTo>
                <a:lnTo>
                  <a:pt x="4060981" y="271602"/>
                </a:lnTo>
                <a:lnTo>
                  <a:pt x="4061929" y="246595"/>
                </a:lnTo>
                <a:close/>
              </a:path>
              <a:path w="4633595" h="321944">
                <a:moveTo>
                  <a:pt x="4060981" y="271602"/>
                </a:moveTo>
                <a:lnTo>
                  <a:pt x="4033126" y="271602"/>
                </a:lnTo>
                <a:lnTo>
                  <a:pt x="4033126" y="321614"/>
                </a:lnTo>
                <a:lnTo>
                  <a:pt x="4059085" y="321614"/>
                </a:lnTo>
                <a:lnTo>
                  <a:pt x="4060981" y="271602"/>
                </a:lnTo>
                <a:close/>
              </a:path>
              <a:path w="4633595" h="321944">
                <a:moveTo>
                  <a:pt x="3761841" y="50012"/>
                </a:moveTo>
                <a:lnTo>
                  <a:pt x="3671620" y="50012"/>
                </a:lnTo>
                <a:lnTo>
                  <a:pt x="3671620" y="271602"/>
                </a:lnTo>
                <a:lnTo>
                  <a:pt x="3701376" y="271602"/>
                </a:lnTo>
                <a:lnTo>
                  <a:pt x="3701376" y="183286"/>
                </a:lnTo>
                <a:lnTo>
                  <a:pt x="3758996" y="183286"/>
                </a:lnTo>
                <a:lnTo>
                  <a:pt x="3795332" y="178235"/>
                </a:lnTo>
                <a:lnTo>
                  <a:pt x="3819412" y="164012"/>
                </a:lnTo>
                <a:lnTo>
                  <a:pt x="3822895" y="158267"/>
                </a:lnTo>
                <a:lnTo>
                  <a:pt x="3701376" y="158267"/>
                </a:lnTo>
                <a:lnTo>
                  <a:pt x="3701376" y="75018"/>
                </a:lnTo>
                <a:lnTo>
                  <a:pt x="3824333" y="75018"/>
                </a:lnTo>
                <a:lnTo>
                  <a:pt x="3816324" y="64614"/>
                </a:lnTo>
                <a:lnTo>
                  <a:pt x="3792658" y="53499"/>
                </a:lnTo>
                <a:lnTo>
                  <a:pt x="3761841" y="50012"/>
                </a:lnTo>
                <a:close/>
              </a:path>
              <a:path w="4633595" h="321944">
                <a:moveTo>
                  <a:pt x="4029951" y="50012"/>
                </a:moveTo>
                <a:lnTo>
                  <a:pt x="3894467" y="50012"/>
                </a:lnTo>
                <a:lnTo>
                  <a:pt x="3894396" y="96653"/>
                </a:lnTo>
                <a:lnTo>
                  <a:pt x="3890782" y="150483"/>
                </a:lnTo>
                <a:lnTo>
                  <a:pt x="3881132" y="192582"/>
                </a:lnTo>
                <a:lnTo>
                  <a:pt x="3867625" y="223937"/>
                </a:lnTo>
                <a:lnTo>
                  <a:pt x="3852367" y="246595"/>
                </a:lnTo>
                <a:lnTo>
                  <a:pt x="3887825" y="246595"/>
                </a:lnTo>
                <a:lnTo>
                  <a:pt x="3905530" y="214386"/>
                </a:lnTo>
                <a:lnTo>
                  <a:pt x="3916706" y="180514"/>
                </a:lnTo>
                <a:lnTo>
                  <a:pt x="3922542" y="143675"/>
                </a:lnTo>
                <a:lnTo>
                  <a:pt x="3924223" y="102565"/>
                </a:lnTo>
                <a:lnTo>
                  <a:pt x="3924223" y="75018"/>
                </a:lnTo>
                <a:lnTo>
                  <a:pt x="4029951" y="75018"/>
                </a:lnTo>
                <a:lnTo>
                  <a:pt x="4029951" y="50012"/>
                </a:lnTo>
                <a:close/>
              </a:path>
              <a:path w="4633595" h="321944">
                <a:moveTo>
                  <a:pt x="4029951" y="75018"/>
                </a:moveTo>
                <a:lnTo>
                  <a:pt x="4000195" y="75018"/>
                </a:lnTo>
                <a:lnTo>
                  <a:pt x="4000195" y="246595"/>
                </a:lnTo>
                <a:lnTo>
                  <a:pt x="4029951" y="246595"/>
                </a:lnTo>
                <a:lnTo>
                  <a:pt x="4029951" y="75018"/>
                </a:lnTo>
                <a:close/>
              </a:path>
              <a:path w="4633595" h="321944">
                <a:moveTo>
                  <a:pt x="3824333" y="75018"/>
                </a:moveTo>
                <a:lnTo>
                  <a:pt x="3755821" y="75018"/>
                </a:lnTo>
                <a:lnTo>
                  <a:pt x="3778158" y="77323"/>
                </a:lnTo>
                <a:lnTo>
                  <a:pt x="3793966" y="84435"/>
                </a:lnTo>
                <a:lnTo>
                  <a:pt x="3803363" y="96653"/>
                </a:lnTo>
                <a:lnTo>
                  <a:pt x="3806469" y="114274"/>
                </a:lnTo>
                <a:lnTo>
                  <a:pt x="3803497" y="133433"/>
                </a:lnTo>
                <a:lnTo>
                  <a:pt x="3794323" y="147191"/>
                </a:lnTo>
                <a:lnTo>
                  <a:pt x="3778560" y="155488"/>
                </a:lnTo>
                <a:lnTo>
                  <a:pt x="3755821" y="158267"/>
                </a:lnTo>
                <a:lnTo>
                  <a:pt x="3822895" y="158267"/>
                </a:lnTo>
                <a:lnTo>
                  <a:pt x="3832750" y="142015"/>
                </a:lnTo>
                <a:lnTo>
                  <a:pt x="3836860" y="113639"/>
                </a:lnTo>
                <a:lnTo>
                  <a:pt x="3831503" y="84334"/>
                </a:lnTo>
                <a:lnTo>
                  <a:pt x="3824333" y="75018"/>
                </a:lnTo>
                <a:close/>
              </a:path>
              <a:path w="4633595" h="321944">
                <a:moveTo>
                  <a:pt x="4125874" y="50012"/>
                </a:moveTo>
                <a:lnTo>
                  <a:pt x="4096118" y="50012"/>
                </a:lnTo>
                <a:lnTo>
                  <a:pt x="4096118" y="271602"/>
                </a:lnTo>
                <a:lnTo>
                  <a:pt x="4270844" y="271602"/>
                </a:lnTo>
                <a:lnTo>
                  <a:pt x="4270844" y="321614"/>
                </a:lnTo>
                <a:lnTo>
                  <a:pt x="4296803" y="321614"/>
                </a:lnTo>
                <a:lnTo>
                  <a:pt x="4299026" y="246595"/>
                </a:lnTo>
                <a:lnTo>
                  <a:pt x="4125874" y="246595"/>
                </a:lnTo>
                <a:lnTo>
                  <a:pt x="4125874" y="50012"/>
                </a:lnTo>
                <a:close/>
              </a:path>
              <a:path w="4633595" h="321944">
                <a:moveTo>
                  <a:pt x="4268000" y="50012"/>
                </a:moveTo>
                <a:lnTo>
                  <a:pt x="4238244" y="50012"/>
                </a:lnTo>
                <a:lnTo>
                  <a:pt x="4238244" y="246595"/>
                </a:lnTo>
                <a:lnTo>
                  <a:pt x="4268000" y="246595"/>
                </a:lnTo>
                <a:lnTo>
                  <a:pt x="4268000" y="50012"/>
                </a:lnTo>
                <a:close/>
              </a:path>
              <a:path w="4633595" h="321944">
                <a:moveTo>
                  <a:pt x="4420577" y="50012"/>
                </a:moveTo>
                <a:lnTo>
                  <a:pt x="4388916" y="50012"/>
                </a:lnTo>
                <a:lnTo>
                  <a:pt x="4305033" y="271602"/>
                </a:lnTo>
                <a:lnTo>
                  <a:pt x="4337011" y="271602"/>
                </a:lnTo>
                <a:lnTo>
                  <a:pt x="4357903" y="214299"/>
                </a:lnTo>
                <a:lnTo>
                  <a:pt x="4482769" y="214299"/>
                </a:lnTo>
                <a:lnTo>
                  <a:pt x="4473303" y="189293"/>
                </a:lnTo>
                <a:lnTo>
                  <a:pt x="4366133" y="189293"/>
                </a:lnTo>
                <a:lnTo>
                  <a:pt x="4404753" y="80086"/>
                </a:lnTo>
                <a:lnTo>
                  <a:pt x="4431962" y="80086"/>
                </a:lnTo>
                <a:lnTo>
                  <a:pt x="4420577" y="50012"/>
                </a:lnTo>
                <a:close/>
              </a:path>
              <a:path w="4633595" h="321944">
                <a:moveTo>
                  <a:pt x="4482769" y="214299"/>
                </a:moveTo>
                <a:lnTo>
                  <a:pt x="4451604" y="214299"/>
                </a:lnTo>
                <a:lnTo>
                  <a:pt x="4472495" y="271602"/>
                </a:lnTo>
                <a:lnTo>
                  <a:pt x="4504461" y="271602"/>
                </a:lnTo>
                <a:lnTo>
                  <a:pt x="4482769" y="214299"/>
                </a:lnTo>
                <a:close/>
              </a:path>
              <a:path w="4633595" h="321944">
                <a:moveTo>
                  <a:pt x="4431962" y="80086"/>
                </a:moveTo>
                <a:lnTo>
                  <a:pt x="4404753" y="80086"/>
                </a:lnTo>
                <a:lnTo>
                  <a:pt x="4443374" y="189293"/>
                </a:lnTo>
                <a:lnTo>
                  <a:pt x="4473303" y="189293"/>
                </a:lnTo>
                <a:lnTo>
                  <a:pt x="4431962" y="80086"/>
                </a:lnTo>
                <a:close/>
              </a:path>
              <a:path w="4633595" h="321944">
                <a:moveTo>
                  <a:pt x="4585817" y="131051"/>
                </a:moveTo>
                <a:lnTo>
                  <a:pt x="4585817" y="157010"/>
                </a:lnTo>
                <a:lnTo>
                  <a:pt x="4619371" y="185496"/>
                </a:lnTo>
                <a:lnTo>
                  <a:pt x="4585817" y="213982"/>
                </a:lnTo>
                <a:lnTo>
                  <a:pt x="4585817" y="239941"/>
                </a:lnTo>
                <a:lnTo>
                  <a:pt x="4632985" y="198475"/>
                </a:lnTo>
                <a:lnTo>
                  <a:pt x="4632985" y="172516"/>
                </a:lnTo>
                <a:lnTo>
                  <a:pt x="4585817" y="131051"/>
                </a:lnTo>
                <a:close/>
              </a:path>
              <a:path w="4633595" h="321944">
                <a:moveTo>
                  <a:pt x="4530102" y="131051"/>
                </a:moveTo>
                <a:lnTo>
                  <a:pt x="4530102" y="157010"/>
                </a:lnTo>
                <a:lnTo>
                  <a:pt x="4563656" y="185496"/>
                </a:lnTo>
                <a:lnTo>
                  <a:pt x="4530102" y="213982"/>
                </a:lnTo>
                <a:lnTo>
                  <a:pt x="4530102" y="239941"/>
                </a:lnTo>
                <a:lnTo>
                  <a:pt x="4577270" y="198475"/>
                </a:lnTo>
                <a:lnTo>
                  <a:pt x="4577270" y="172516"/>
                </a:lnTo>
                <a:lnTo>
                  <a:pt x="4530102" y="131051"/>
                </a:lnTo>
                <a:close/>
              </a:path>
            </a:pathLst>
          </a:custGeom>
          <a:solidFill>
            <a:srgbClr val="D2232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0" y="1421993"/>
            <a:ext cx="10387330" cy="2028189"/>
            <a:chOff x="0" y="1421993"/>
            <a:chExt cx="10387330" cy="2028189"/>
          </a:xfrm>
        </p:grpSpPr>
        <p:sp>
          <p:nvSpPr>
            <p:cNvPr id="9" name="object 9"/>
            <p:cNvSpPr/>
            <p:nvPr/>
          </p:nvSpPr>
          <p:spPr>
            <a:xfrm>
              <a:off x="0" y="1421993"/>
              <a:ext cx="10387330" cy="2028189"/>
            </a:xfrm>
            <a:custGeom>
              <a:avLst/>
              <a:gdLst/>
              <a:ahLst/>
              <a:cxnLst/>
              <a:rect l="l" t="t" r="r" b="b"/>
              <a:pathLst>
                <a:path w="10387330" h="2028189">
                  <a:moveTo>
                    <a:pt x="738784" y="0"/>
                  </a:moveTo>
                  <a:lnTo>
                    <a:pt x="0" y="0"/>
                  </a:lnTo>
                  <a:lnTo>
                    <a:pt x="0" y="2027593"/>
                  </a:lnTo>
                  <a:lnTo>
                    <a:pt x="738784" y="2027593"/>
                  </a:lnTo>
                  <a:lnTo>
                    <a:pt x="738784" y="0"/>
                  </a:lnTo>
                  <a:close/>
                </a:path>
                <a:path w="10387330" h="2028189">
                  <a:moveTo>
                    <a:pt x="10386847" y="0"/>
                  </a:moveTo>
                  <a:lnTo>
                    <a:pt x="10219258" y="0"/>
                  </a:lnTo>
                  <a:lnTo>
                    <a:pt x="10219258" y="2027593"/>
                  </a:lnTo>
                  <a:lnTo>
                    <a:pt x="10386847" y="2027593"/>
                  </a:lnTo>
                  <a:lnTo>
                    <a:pt x="10386847" y="0"/>
                  </a:lnTo>
                  <a:close/>
                </a:path>
              </a:pathLst>
            </a:custGeom>
            <a:solidFill>
              <a:srgbClr val="EC202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38784" y="1421993"/>
              <a:ext cx="9480550" cy="2028189"/>
            </a:xfrm>
            <a:custGeom>
              <a:avLst/>
              <a:gdLst/>
              <a:ahLst/>
              <a:cxnLst/>
              <a:rect l="l" t="t" r="r" b="b"/>
              <a:pathLst>
                <a:path w="9480550" h="2028189">
                  <a:moveTo>
                    <a:pt x="9480473" y="0"/>
                  </a:moveTo>
                  <a:lnTo>
                    <a:pt x="0" y="0"/>
                  </a:lnTo>
                  <a:lnTo>
                    <a:pt x="0" y="2027593"/>
                  </a:lnTo>
                  <a:lnTo>
                    <a:pt x="9480473" y="2027593"/>
                  </a:lnTo>
                  <a:lnTo>
                    <a:pt x="9480473" y="0"/>
                  </a:lnTo>
                  <a:close/>
                </a:path>
              </a:pathLst>
            </a:custGeom>
            <a:solidFill>
              <a:srgbClr val="3396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0225095" y="1421994"/>
              <a:ext cx="0" cy="2003425"/>
            </a:xfrm>
            <a:custGeom>
              <a:avLst/>
              <a:gdLst/>
              <a:ahLst/>
              <a:cxnLst/>
              <a:rect l="l" t="t" r="r" b="b"/>
              <a:pathLst>
                <a:path h="2003425">
                  <a:moveTo>
                    <a:pt x="0" y="0"/>
                  </a:moveTo>
                  <a:lnTo>
                    <a:pt x="0" y="2002802"/>
                  </a:lnTo>
                </a:path>
              </a:pathLst>
            </a:custGeom>
            <a:solidFill>
              <a:srgbClr val="EC202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1421993"/>
              <a:ext cx="10030040" cy="1811426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2000" y="2133514"/>
            <a:ext cx="9726295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ru-RU" sz="3200" dirty="0" smtClean="0">
                <a:latin typeface="+mj-lt"/>
              </a:rPr>
              <a:t>ИНФОРМАЦИЯ </a:t>
            </a:r>
            <a:br>
              <a:rPr lang="ru-RU" sz="3200" dirty="0" smtClean="0">
                <a:latin typeface="+mj-lt"/>
              </a:rPr>
            </a:br>
            <a:r>
              <a:rPr lang="ru-RU" sz="3200" dirty="0" smtClean="0">
                <a:latin typeface="+mj-lt"/>
              </a:rPr>
              <a:t>О ПОТЕНЦИАЛЬНОМ КОНФЛИКТЕ ИНТЕРЕСОВ</a:t>
            </a:r>
            <a:endParaRPr lang="ru-RU" sz="3200" dirty="0">
              <a:latin typeface="+mj-l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6535956"/>
            <a:ext cx="10488295" cy="190500"/>
            <a:chOff x="0" y="6535956"/>
            <a:chExt cx="10488295" cy="190500"/>
          </a:xfrm>
        </p:grpSpPr>
        <p:sp>
          <p:nvSpPr>
            <p:cNvPr id="4" name="object 4"/>
            <p:cNvSpPr/>
            <p:nvPr/>
          </p:nvSpPr>
          <p:spPr>
            <a:xfrm>
              <a:off x="0" y="6639132"/>
              <a:ext cx="10488295" cy="86995"/>
            </a:xfrm>
            <a:custGeom>
              <a:avLst/>
              <a:gdLst/>
              <a:ahLst/>
              <a:cxnLst/>
              <a:rect l="l" t="t" r="r" b="b"/>
              <a:pathLst>
                <a:path w="10488295" h="86995">
                  <a:moveTo>
                    <a:pt x="0" y="86775"/>
                  </a:moveTo>
                  <a:lnTo>
                    <a:pt x="10488000" y="86775"/>
                  </a:lnTo>
                  <a:lnTo>
                    <a:pt x="10488000" y="0"/>
                  </a:lnTo>
                  <a:lnTo>
                    <a:pt x="0" y="0"/>
                  </a:lnTo>
                  <a:lnTo>
                    <a:pt x="0" y="86775"/>
                  </a:lnTo>
                  <a:close/>
                </a:path>
              </a:pathLst>
            </a:custGeom>
            <a:solidFill>
              <a:srgbClr val="D719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6575632"/>
              <a:ext cx="10488295" cy="63500"/>
            </a:xfrm>
            <a:custGeom>
              <a:avLst/>
              <a:gdLst/>
              <a:ahLst/>
              <a:cxnLst/>
              <a:rect l="l" t="t" r="r" b="b"/>
              <a:pathLst>
                <a:path w="10488295" h="63500">
                  <a:moveTo>
                    <a:pt x="10488000" y="0"/>
                  </a:moveTo>
                  <a:lnTo>
                    <a:pt x="0" y="0"/>
                  </a:lnTo>
                  <a:lnTo>
                    <a:pt x="0" y="63500"/>
                  </a:lnTo>
                  <a:lnTo>
                    <a:pt x="10488000" y="63500"/>
                  </a:lnTo>
                  <a:lnTo>
                    <a:pt x="10488000" y="0"/>
                  </a:lnTo>
                  <a:close/>
                </a:path>
              </a:pathLst>
            </a:custGeom>
            <a:solidFill>
              <a:srgbClr val="3495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6535956"/>
              <a:ext cx="10488295" cy="38100"/>
            </a:xfrm>
            <a:custGeom>
              <a:avLst/>
              <a:gdLst/>
              <a:ahLst/>
              <a:cxnLst/>
              <a:rect l="l" t="t" r="r" b="b"/>
              <a:pathLst>
                <a:path w="10488295" h="38100">
                  <a:moveTo>
                    <a:pt x="10488000" y="0"/>
                  </a:moveTo>
                  <a:lnTo>
                    <a:pt x="0" y="0"/>
                  </a:lnTo>
                  <a:lnTo>
                    <a:pt x="0" y="38100"/>
                  </a:lnTo>
                  <a:lnTo>
                    <a:pt x="10488000" y="38100"/>
                  </a:lnTo>
                  <a:lnTo>
                    <a:pt x="10488000" y="0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762001" y="4312147"/>
            <a:ext cx="9726294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2000" spc="-15" dirty="0">
                <a:solidFill>
                  <a:srgbClr val="231F20"/>
                </a:solidFill>
                <a:latin typeface="+mj-lt"/>
                <a:cs typeface="Microsoft Sans Serif"/>
              </a:rPr>
              <a:t>Автор</a:t>
            </a:r>
            <a:r>
              <a:rPr sz="2000" spc="10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30" dirty="0">
                <a:solidFill>
                  <a:srgbClr val="231F20"/>
                </a:solidFill>
                <a:latin typeface="+mj-lt"/>
                <a:cs typeface="Microsoft Sans Serif"/>
              </a:rPr>
              <a:t>заявляет</a:t>
            </a:r>
            <a:r>
              <a:rPr sz="2000" spc="15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5" dirty="0">
                <a:solidFill>
                  <a:srgbClr val="231F20"/>
                </a:solidFill>
                <a:latin typeface="+mj-lt"/>
                <a:cs typeface="Microsoft Sans Serif"/>
              </a:rPr>
              <a:t>об</a:t>
            </a:r>
            <a:r>
              <a:rPr sz="2000" spc="15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10" dirty="0">
                <a:solidFill>
                  <a:srgbClr val="231F20"/>
                </a:solidFill>
                <a:latin typeface="+mj-lt"/>
                <a:cs typeface="Microsoft Sans Serif"/>
              </a:rPr>
              <a:t>отсутствии</a:t>
            </a:r>
            <a:r>
              <a:rPr sz="2000" spc="15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35" dirty="0">
                <a:solidFill>
                  <a:srgbClr val="231F20"/>
                </a:solidFill>
                <a:latin typeface="+mj-lt"/>
                <a:cs typeface="Microsoft Sans Serif"/>
              </a:rPr>
              <a:t>конфликта </a:t>
            </a:r>
            <a:r>
              <a:rPr sz="2000" spc="-520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5" dirty="0">
                <a:solidFill>
                  <a:srgbClr val="231F20"/>
                </a:solidFill>
                <a:latin typeface="+mj-lt"/>
                <a:cs typeface="Microsoft Sans Serif"/>
              </a:rPr>
              <a:t>интересов</a:t>
            </a:r>
            <a:r>
              <a:rPr sz="2000" spc="15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dirty="0">
                <a:solidFill>
                  <a:srgbClr val="231F20"/>
                </a:solidFill>
                <a:latin typeface="+mj-lt"/>
                <a:cs typeface="Microsoft Sans Serif"/>
              </a:rPr>
              <a:t>в</a:t>
            </a:r>
            <a:r>
              <a:rPr sz="2000" spc="20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20" dirty="0">
                <a:solidFill>
                  <a:srgbClr val="231F20"/>
                </a:solidFill>
                <a:latin typeface="+mj-lt"/>
                <a:cs typeface="Microsoft Sans Serif"/>
              </a:rPr>
              <a:t>докладе</a:t>
            </a:r>
            <a:endParaRPr sz="2000" dirty="0">
              <a:latin typeface="+mj-lt"/>
              <a:cs typeface="Microsoft Sans Serif"/>
            </a:endParaRPr>
          </a:p>
          <a:p>
            <a:pPr marL="1270" algn="ctr">
              <a:lnSpc>
                <a:spcPct val="100000"/>
              </a:lnSpc>
            </a:pPr>
            <a:r>
              <a:rPr sz="2000" spc="-20" dirty="0">
                <a:solidFill>
                  <a:srgbClr val="231F20"/>
                </a:solidFill>
                <a:latin typeface="+mj-lt"/>
                <a:cs typeface="Microsoft Sans Serif"/>
              </a:rPr>
              <a:t>«НАЗВАНИЕ»</a:t>
            </a:r>
            <a:endParaRPr sz="2000" dirty="0">
              <a:latin typeface="+mj-lt"/>
              <a:cs typeface="Microsoft Sans Serif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7299" y="736587"/>
            <a:ext cx="9427301" cy="907941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977900" marR="5080" indent="-965835" algn="ctr">
              <a:lnSpc>
                <a:spcPts val="3479"/>
              </a:lnSpc>
              <a:spcBef>
                <a:spcPts val="80"/>
              </a:spcBef>
            </a:pPr>
            <a:r>
              <a:rPr spc="-35" dirty="0">
                <a:latin typeface="+mj-lt"/>
              </a:rPr>
              <a:t>ИНФОРМАЦИЯ</a:t>
            </a:r>
            <a:r>
              <a:rPr spc="15" dirty="0">
                <a:latin typeface="+mj-lt"/>
              </a:rPr>
              <a:t> </a:t>
            </a:r>
            <a:r>
              <a:rPr lang="ru-RU" spc="15" dirty="0" smtClean="0">
                <a:latin typeface="+mj-lt"/>
              </a:rPr>
              <a:t/>
            </a:r>
            <a:br>
              <a:rPr lang="ru-RU" spc="15" dirty="0" smtClean="0">
                <a:latin typeface="+mj-lt"/>
              </a:rPr>
            </a:br>
            <a:r>
              <a:rPr dirty="0" smtClean="0">
                <a:latin typeface="+mj-lt"/>
              </a:rPr>
              <a:t>О</a:t>
            </a:r>
            <a:r>
              <a:rPr spc="20" dirty="0" smtClean="0">
                <a:latin typeface="+mj-lt"/>
              </a:rPr>
              <a:t> </a:t>
            </a:r>
            <a:r>
              <a:rPr spc="-15" dirty="0">
                <a:latin typeface="+mj-lt"/>
              </a:rPr>
              <a:t>ПОТЕНЦИАЛЬНОМ </a:t>
            </a:r>
            <a:r>
              <a:rPr spc="-725" dirty="0">
                <a:latin typeface="+mj-lt"/>
              </a:rPr>
              <a:t> </a:t>
            </a:r>
            <a:r>
              <a:rPr spc="-114" dirty="0">
                <a:latin typeface="+mj-lt"/>
              </a:rPr>
              <a:t>КОНФЛИКТЕ</a:t>
            </a:r>
            <a:r>
              <a:rPr spc="20" dirty="0">
                <a:latin typeface="+mj-lt"/>
              </a:rPr>
              <a:t> </a:t>
            </a:r>
            <a:r>
              <a:rPr spc="-10" dirty="0">
                <a:latin typeface="+mj-lt"/>
              </a:rPr>
              <a:t>ИНТЕРЕСОВ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0" y="6535956"/>
            <a:ext cx="10488295" cy="190500"/>
            <a:chOff x="0" y="6535956"/>
            <a:chExt cx="10488295" cy="190500"/>
          </a:xfrm>
        </p:grpSpPr>
        <p:sp>
          <p:nvSpPr>
            <p:cNvPr id="4" name="object 4"/>
            <p:cNvSpPr/>
            <p:nvPr/>
          </p:nvSpPr>
          <p:spPr>
            <a:xfrm>
              <a:off x="0" y="6639132"/>
              <a:ext cx="10488295" cy="86995"/>
            </a:xfrm>
            <a:custGeom>
              <a:avLst/>
              <a:gdLst/>
              <a:ahLst/>
              <a:cxnLst/>
              <a:rect l="l" t="t" r="r" b="b"/>
              <a:pathLst>
                <a:path w="10488295" h="86995">
                  <a:moveTo>
                    <a:pt x="0" y="86775"/>
                  </a:moveTo>
                  <a:lnTo>
                    <a:pt x="10488000" y="86775"/>
                  </a:lnTo>
                  <a:lnTo>
                    <a:pt x="10488000" y="0"/>
                  </a:lnTo>
                  <a:lnTo>
                    <a:pt x="0" y="0"/>
                  </a:lnTo>
                  <a:lnTo>
                    <a:pt x="0" y="86775"/>
                  </a:lnTo>
                  <a:close/>
                </a:path>
              </a:pathLst>
            </a:custGeom>
            <a:solidFill>
              <a:srgbClr val="D719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6575632"/>
              <a:ext cx="10488295" cy="63500"/>
            </a:xfrm>
            <a:custGeom>
              <a:avLst/>
              <a:gdLst/>
              <a:ahLst/>
              <a:cxnLst/>
              <a:rect l="l" t="t" r="r" b="b"/>
              <a:pathLst>
                <a:path w="10488295" h="63500">
                  <a:moveTo>
                    <a:pt x="10488000" y="0"/>
                  </a:moveTo>
                  <a:lnTo>
                    <a:pt x="0" y="0"/>
                  </a:lnTo>
                  <a:lnTo>
                    <a:pt x="0" y="63500"/>
                  </a:lnTo>
                  <a:lnTo>
                    <a:pt x="10488000" y="63500"/>
                  </a:lnTo>
                  <a:lnTo>
                    <a:pt x="10488000" y="0"/>
                  </a:lnTo>
                  <a:close/>
                </a:path>
              </a:pathLst>
            </a:custGeom>
            <a:solidFill>
              <a:srgbClr val="3495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6535956"/>
              <a:ext cx="10488295" cy="38100"/>
            </a:xfrm>
            <a:custGeom>
              <a:avLst/>
              <a:gdLst/>
              <a:ahLst/>
              <a:cxnLst/>
              <a:rect l="l" t="t" r="r" b="b"/>
              <a:pathLst>
                <a:path w="10488295" h="38100">
                  <a:moveTo>
                    <a:pt x="10488000" y="0"/>
                  </a:moveTo>
                  <a:lnTo>
                    <a:pt x="0" y="0"/>
                  </a:lnTo>
                  <a:lnTo>
                    <a:pt x="0" y="38100"/>
                  </a:lnTo>
                  <a:lnTo>
                    <a:pt x="10488000" y="38100"/>
                  </a:lnTo>
                  <a:lnTo>
                    <a:pt x="10488000" y="0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707299" y="2471219"/>
            <a:ext cx="5308600" cy="1579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solidFill>
                  <a:srgbClr val="231F20"/>
                </a:solidFill>
                <a:latin typeface="+mj-lt"/>
                <a:cs typeface="Microsoft Sans Serif"/>
              </a:rPr>
              <a:t>Научные</a:t>
            </a:r>
            <a:r>
              <a:rPr sz="2000" spc="10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20" dirty="0">
                <a:solidFill>
                  <a:srgbClr val="231F20"/>
                </a:solidFill>
                <a:latin typeface="+mj-lt"/>
                <a:cs typeface="Microsoft Sans Serif"/>
              </a:rPr>
              <a:t>гранты/клинические</a:t>
            </a:r>
            <a:r>
              <a:rPr sz="2000" spc="15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10" dirty="0">
                <a:solidFill>
                  <a:srgbClr val="231F20"/>
                </a:solidFill>
                <a:latin typeface="+mj-lt"/>
                <a:cs typeface="Microsoft Sans Serif"/>
              </a:rPr>
              <a:t>исследования: </a:t>
            </a:r>
            <a:r>
              <a:rPr sz="2000" spc="-515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30" dirty="0">
                <a:solidFill>
                  <a:srgbClr val="231F20"/>
                </a:solidFill>
                <a:latin typeface="+mj-lt"/>
                <a:cs typeface="Microsoft Sans Serif"/>
              </a:rPr>
              <a:t>Спикер </a:t>
            </a:r>
            <a:r>
              <a:rPr sz="2000" spc="525" dirty="0">
                <a:solidFill>
                  <a:srgbClr val="231F20"/>
                </a:solidFill>
                <a:latin typeface="+mj-lt"/>
                <a:cs typeface="Microsoft Sans Serif"/>
              </a:rPr>
              <a:t>– </a:t>
            </a:r>
            <a:r>
              <a:rPr sz="2000" dirty="0">
                <a:solidFill>
                  <a:srgbClr val="231F20"/>
                </a:solidFill>
                <a:latin typeface="+mj-lt"/>
                <a:cs typeface="Microsoft Sans Serif"/>
              </a:rPr>
              <a:t>бюро </a:t>
            </a:r>
            <a:r>
              <a:rPr sz="2000" spc="-15" dirty="0">
                <a:solidFill>
                  <a:srgbClr val="231F20"/>
                </a:solidFill>
                <a:latin typeface="+mj-lt"/>
                <a:cs typeface="Microsoft Sans Serif"/>
              </a:rPr>
              <a:t>(лекции </a:t>
            </a:r>
            <a:r>
              <a:rPr sz="2000" spc="-5" dirty="0">
                <a:solidFill>
                  <a:srgbClr val="231F20"/>
                </a:solidFill>
                <a:latin typeface="+mj-lt"/>
                <a:cs typeface="Microsoft Sans Serif"/>
              </a:rPr>
              <a:t>и </a:t>
            </a:r>
            <a:r>
              <a:rPr sz="2000" spc="-35" dirty="0">
                <a:solidFill>
                  <a:srgbClr val="231F20"/>
                </a:solidFill>
                <a:latin typeface="+mj-lt"/>
                <a:cs typeface="Microsoft Sans Serif"/>
              </a:rPr>
              <a:t>круглые </a:t>
            </a:r>
            <a:r>
              <a:rPr sz="2000" spc="-10" dirty="0">
                <a:solidFill>
                  <a:srgbClr val="231F20"/>
                </a:solidFill>
                <a:latin typeface="+mj-lt"/>
                <a:cs typeface="Microsoft Sans Serif"/>
              </a:rPr>
              <a:t>столы): </a:t>
            </a:r>
            <a:r>
              <a:rPr sz="2000" spc="-5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35" dirty="0">
                <a:solidFill>
                  <a:srgbClr val="231F20"/>
                </a:solidFill>
                <a:latin typeface="+mj-lt"/>
                <a:cs typeface="Microsoft Sans Serif"/>
              </a:rPr>
              <a:t>Консультант:</a:t>
            </a:r>
            <a:endParaRPr sz="2000" dirty="0">
              <a:latin typeface="+mj-lt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000" spc="-35" dirty="0">
                <a:solidFill>
                  <a:srgbClr val="231F20"/>
                </a:solidFill>
                <a:latin typeface="+mj-lt"/>
                <a:cs typeface="Microsoft Sans Serif"/>
              </a:rPr>
              <a:t>Сотрудник</a:t>
            </a:r>
            <a:r>
              <a:rPr sz="2000" spc="20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dirty="0">
                <a:solidFill>
                  <a:srgbClr val="231F20"/>
                </a:solidFill>
                <a:latin typeface="+mj-lt"/>
                <a:cs typeface="Microsoft Sans Serif"/>
              </a:rPr>
              <a:t>(в</a:t>
            </a:r>
            <a:r>
              <a:rPr sz="2000" spc="25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65" dirty="0">
                <a:solidFill>
                  <a:srgbClr val="231F20"/>
                </a:solidFill>
                <a:latin typeface="+mj-lt"/>
                <a:cs typeface="Microsoft Sans Serif"/>
              </a:rPr>
              <a:t>т.ч.</a:t>
            </a:r>
            <a:r>
              <a:rPr sz="2000" spc="25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525" dirty="0">
                <a:solidFill>
                  <a:srgbClr val="231F20"/>
                </a:solidFill>
                <a:latin typeface="+mj-lt"/>
                <a:cs typeface="Microsoft Sans Serif"/>
              </a:rPr>
              <a:t>–</a:t>
            </a:r>
            <a:r>
              <a:rPr sz="2000" spc="25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10" dirty="0">
                <a:solidFill>
                  <a:srgbClr val="231F20"/>
                </a:solidFill>
                <a:latin typeface="+mj-lt"/>
                <a:cs typeface="Microsoft Sans Serif"/>
              </a:rPr>
              <a:t>частичная</a:t>
            </a:r>
            <a:r>
              <a:rPr sz="2000" spc="20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20" dirty="0">
                <a:solidFill>
                  <a:srgbClr val="231F20"/>
                </a:solidFill>
                <a:latin typeface="+mj-lt"/>
                <a:cs typeface="Microsoft Sans Serif"/>
              </a:rPr>
              <a:t>занятость):</a:t>
            </a:r>
            <a:endParaRPr sz="2000" dirty="0">
              <a:latin typeface="+mj-lt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2000" spc="-25" dirty="0">
                <a:solidFill>
                  <a:srgbClr val="231F20"/>
                </a:solidFill>
                <a:latin typeface="+mj-lt"/>
                <a:cs typeface="Microsoft Sans Serif"/>
              </a:rPr>
              <a:t>Финансовые</a:t>
            </a:r>
            <a:r>
              <a:rPr sz="2000" spc="20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10" dirty="0">
                <a:solidFill>
                  <a:srgbClr val="231F20"/>
                </a:solidFill>
                <a:latin typeface="+mj-lt"/>
                <a:cs typeface="Microsoft Sans Serif"/>
              </a:rPr>
              <a:t>интересы</a:t>
            </a:r>
            <a:r>
              <a:rPr sz="2000" spc="25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dirty="0">
                <a:solidFill>
                  <a:srgbClr val="231F20"/>
                </a:solidFill>
                <a:latin typeface="+mj-lt"/>
                <a:cs typeface="Microsoft Sans Serif"/>
              </a:rPr>
              <a:t>в</a:t>
            </a:r>
            <a:r>
              <a:rPr sz="2000" spc="25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15" dirty="0">
                <a:solidFill>
                  <a:srgbClr val="231F20"/>
                </a:solidFill>
                <a:latin typeface="+mj-lt"/>
                <a:cs typeface="Microsoft Sans Serif"/>
              </a:rPr>
              <a:t>фарм-бизнесе:</a:t>
            </a:r>
            <a:endParaRPr sz="2000" dirty="0">
              <a:latin typeface="+mj-lt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66799" y="2471219"/>
            <a:ext cx="2866390" cy="157988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 algn="just">
              <a:lnSpc>
                <a:spcPct val="102499"/>
              </a:lnSpc>
              <a:spcBef>
                <a:spcPts val="40"/>
              </a:spcBef>
            </a:pPr>
            <a:r>
              <a:rPr sz="2000" spc="-25" dirty="0">
                <a:solidFill>
                  <a:srgbClr val="231F20"/>
                </a:solidFill>
                <a:latin typeface="+mj-lt"/>
                <a:cs typeface="Microsoft Sans Serif"/>
              </a:rPr>
              <a:t>Название </a:t>
            </a:r>
            <a:r>
              <a:rPr sz="2000" spc="-30" dirty="0">
                <a:solidFill>
                  <a:srgbClr val="231F20"/>
                </a:solidFill>
                <a:latin typeface="+mj-lt"/>
                <a:cs typeface="Microsoft Sans Serif"/>
              </a:rPr>
              <a:t>компании/Нет </a:t>
            </a:r>
            <a:r>
              <a:rPr sz="2000" spc="-520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25" dirty="0">
                <a:solidFill>
                  <a:srgbClr val="231F20"/>
                </a:solidFill>
                <a:latin typeface="+mj-lt"/>
                <a:cs typeface="Microsoft Sans Serif"/>
              </a:rPr>
              <a:t>Название </a:t>
            </a:r>
            <a:r>
              <a:rPr sz="2000" spc="-30" dirty="0">
                <a:solidFill>
                  <a:srgbClr val="231F20"/>
                </a:solidFill>
                <a:latin typeface="+mj-lt"/>
                <a:cs typeface="Microsoft Sans Serif"/>
              </a:rPr>
              <a:t>компании/Нет </a:t>
            </a:r>
            <a:r>
              <a:rPr sz="2000" spc="-520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25" dirty="0">
                <a:solidFill>
                  <a:srgbClr val="231F20"/>
                </a:solidFill>
                <a:latin typeface="+mj-lt"/>
                <a:cs typeface="Microsoft Sans Serif"/>
              </a:rPr>
              <a:t>Название </a:t>
            </a:r>
            <a:r>
              <a:rPr sz="2000" spc="-30" dirty="0">
                <a:solidFill>
                  <a:srgbClr val="231F20"/>
                </a:solidFill>
                <a:latin typeface="+mj-lt"/>
                <a:cs typeface="Microsoft Sans Serif"/>
              </a:rPr>
              <a:t>компании/Нет </a:t>
            </a:r>
            <a:r>
              <a:rPr sz="2000" spc="-520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25" dirty="0">
                <a:solidFill>
                  <a:srgbClr val="231F20"/>
                </a:solidFill>
                <a:latin typeface="+mj-lt"/>
                <a:cs typeface="Microsoft Sans Serif"/>
              </a:rPr>
              <a:t>Название </a:t>
            </a:r>
            <a:r>
              <a:rPr sz="2000" spc="-30" dirty="0">
                <a:solidFill>
                  <a:srgbClr val="231F20"/>
                </a:solidFill>
                <a:latin typeface="+mj-lt"/>
                <a:cs typeface="Microsoft Sans Serif"/>
              </a:rPr>
              <a:t>компании/Нет </a:t>
            </a:r>
            <a:r>
              <a:rPr sz="2000" spc="-520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25" dirty="0">
                <a:solidFill>
                  <a:srgbClr val="231F20"/>
                </a:solidFill>
                <a:latin typeface="+mj-lt"/>
                <a:cs typeface="Microsoft Sans Serif"/>
              </a:rPr>
              <a:t>Название</a:t>
            </a:r>
            <a:r>
              <a:rPr sz="2000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30" dirty="0">
                <a:solidFill>
                  <a:srgbClr val="231F20"/>
                </a:solidFill>
                <a:latin typeface="+mj-lt"/>
                <a:cs typeface="Microsoft Sans Serif"/>
              </a:rPr>
              <a:t>компании/Нет</a:t>
            </a:r>
            <a:endParaRPr sz="2000" dirty="0">
              <a:latin typeface="+mj-lt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07299" y="4967277"/>
            <a:ext cx="9780996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2000" spc="-15" dirty="0">
                <a:solidFill>
                  <a:srgbClr val="231F20"/>
                </a:solidFill>
                <a:latin typeface="+mj-lt"/>
                <a:cs typeface="Microsoft Sans Serif"/>
              </a:rPr>
              <a:t>Автор</a:t>
            </a:r>
            <a:r>
              <a:rPr sz="2000" spc="30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50" dirty="0">
                <a:solidFill>
                  <a:srgbClr val="231F20"/>
                </a:solidFill>
                <a:latin typeface="+mj-lt"/>
                <a:cs typeface="Microsoft Sans Serif"/>
              </a:rPr>
              <a:t>заявляет,</a:t>
            </a:r>
            <a:r>
              <a:rPr sz="2000" spc="35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20" dirty="0">
                <a:solidFill>
                  <a:srgbClr val="231F20"/>
                </a:solidFill>
                <a:latin typeface="+mj-lt"/>
                <a:cs typeface="Microsoft Sans Serif"/>
              </a:rPr>
              <a:t>что</a:t>
            </a:r>
            <a:r>
              <a:rPr sz="2000" spc="30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25" dirty="0">
                <a:solidFill>
                  <a:srgbClr val="231F20"/>
                </a:solidFill>
                <a:latin typeface="+mj-lt"/>
                <a:cs typeface="Microsoft Sans Serif"/>
              </a:rPr>
              <a:t>вышеуказанная</a:t>
            </a:r>
            <a:r>
              <a:rPr sz="2000" spc="30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10" dirty="0">
                <a:solidFill>
                  <a:srgbClr val="231F20"/>
                </a:solidFill>
                <a:latin typeface="+mj-lt"/>
                <a:cs typeface="Microsoft Sans Serif"/>
              </a:rPr>
              <a:t>информация</a:t>
            </a:r>
            <a:r>
              <a:rPr sz="2000" spc="40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35" dirty="0">
                <a:solidFill>
                  <a:srgbClr val="231F20"/>
                </a:solidFill>
                <a:latin typeface="+mj-lt"/>
                <a:cs typeface="Microsoft Sans Serif"/>
              </a:rPr>
              <a:t>никоим</a:t>
            </a:r>
            <a:r>
              <a:rPr sz="2000" spc="30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35" dirty="0">
                <a:solidFill>
                  <a:srgbClr val="231F20"/>
                </a:solidFill>
                <a:latin typeface="+mj-lt"/>
                <a:cs typeface="Microsoft Sans Serif"/>
              </a:rPr>
              <a:t>образом </a:t>
            </a:r>
            <a:r>
              <a:rPr sz="2000" spc="-515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lang="ru-RU" sz="2000" spc="-515" dirty="0" smtClean="0">
                <a:solidFill>
                  <a:srgbClr val="231F20"/>
                </a:solidFill>
                <a:latin typeface="+mj-lt"/>
                <a:cs typeface="Microsoft Sans Serif"/>
              </a:rPr>
              <a:t/>
            </a:r>
            <a:br>
              <a:rPr lang="ru-RU" sz="2000" spc="-515" dirty="0" smtClean="0">
                <a:solidFill>
                  <a:srgbClr val="231F20"/>
                </a:solidFill>
                <a:latin typeface="+mj-lt"/>
                <a:cs typeface="Microsoft Sans Serif"/>
              </a:rPr>
            </a:br>
            <a:r>
              <a:rPr sz="2000" spc="-10" dirty="0" smtClean="0">
                <a:solidFill>
                  <a:srgbClr val="231F20"/>
                </a:solidFill>
                <a:latin typeface="+mj-lt"/>
                <a:cs typeface="Microsoft Sans Serif"/>
              </a:rPr>
              <a:t>не</a:t>
            </a:r>
            <a:r>
              <a:rPr sz="2000" spc="25" dirty="0" smtClean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10" dirty="0">
                <a:solidFill>
                  <a:srgbClr val="231F20"/>
                </a:solidFill>
                <a:latin typeface="+mj-lt"/>
                <a:cs typeface="Microsoft Sans Serif"/>
              </a:rPr>
              <a:t>повлияла</a:t>
            </a:r>
            <a:r>
              <a:rPr sz="2000" spc="30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10" dirty="0">
                <a:solidFill>
                  <a:srgbClr val="231F20"/>
                </a:solidFill>
                <a:latin typeface="+mj-lt"/>
                <a:cs typeface="Microsoft Sans Serif"/>
              </a:rPr>
              <a:t>на</a:t>
            </a:r>
            <a:r>
              <a:rPr sz="2000" spc="30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45" dirty="0">
                <a:solidFill>
                  <a:srgbClr val="231F20"/>
                </a:solidFill>
                <a:latin typeface="+mj-lt"/>
                <a:cs typeface="Microsoft Sans Serif"/>
              </a:rPr>
              <a:t>результаты</a:t>
            </a:r>
            <a:r>
              <a:rPr sz="2000" spc="30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10" dirty="0">
                <a:solidFill>
                  <a:srgbClr val="231F20"/>
                </a:solidFill>
                <a:latin typeface="+mj-lt"/>
                <a:cs typeface="Microsoft Sans Serif"/>
              </a:rPr>
              <a:t>исследования</a:t>
            </a:r>
            <a:r>
              <a:rPr sz="2000" spc="30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5" dirty="0">
                <a:solidFill>
                  <a:srgbClr val="231F20"/>
                </a:solidFill>
                <a:latin typeface="+mj-lt"/>
                <a:cs typeface="Microsoft Sans Serif"/>
              </a:rPr>
              <a:t>и</a:t>
            </a:r>
            <a:r>
              <a:rPr sz="2000" spc="35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10" dirty="0">
                <a:solidFill>
                  <a:srgbClr val="231F20"/>
                </a:solidFill>
                <a:latin typeface="+mj-lt"/>
                <a:cs typeface="Microsoft Sans Serif"/>
              </a:rPr>
              <a:t>собственное</a:t>
            </a:r>
            <a:r>
              <a:rPr sz="2000" spc="30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15" dirty="0">
                <a:solidFill>
                  <a:srgbClr val="231F20"/>
                </a:solidFill>
                <a:latin typeface="+mj-lt"/>
                <a:cs typeface="Microsoft Sans Serif"/>
              </a:rPr>
              <a:t>мнение </a:t>
            </a:r>
            <a:r>
              <a:rPr sz="2000" spc="-10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lang="ru-RU" sz="2000" spc="-10" dirty="0" smtClean="0">
                <a:solidFill>
                  <a:srgbClr val="231F20"/>
                </a:solidFill>
                <a:latin typeface="+mj-lt"/>
                <a:cs typeface="Microsoft Sans Serif"/>
              </a:rPr>
              <a:t/>
            </a:r>
            <a:br>
              <a:rPr lang="ru-RU" sz="2000" spc="-10" dirty="0" smtClean="0">
                <a:solidFill>
                  <a:srgbClr val="231F20"/>
                </a:solidFill>
                <a:latin typeface="+mj-lt"/>
                <a:cs typeface="Microsoft Sans Serif"/>
              </a:rPr>
            </a:br>
            <a:r>
              <a:rPr sz="2000" spc="-15" dirty="0" smtClean="0">
                <a:solidFill>
                  <a:srgbClr val="231F20"/>
                </a:solidFill>
                <a:latin typeface="+mj-lt"/>
                <a:cs typeface="Microsoft Sans Serif"/>
              </a:rPr>
              <a:t>при</a:t>
            </a:r>
            <a:r>
              <a:rPr sz="2000" spc="20" dirty="0" smtClean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20" dirty="0">
                <a:solidFill>
                  <a:srgbClr val="231F20"/>
                </a:solidFill>
                <a:latin typeface="+mj-lt"/>
                <a:cs typeface="Microsoft Sans Serif"/>
              </a:rPr>
              <a:t>изложении</a:t>
            </a:r>
            <a:r>
              <a:rPr sz="2000" spc="25" dirty="0">
                <a:solidFill>
                  <a:srgbClr val="231F20"/>
                </a:solidFill>
                <a:latin typeface="+mj-lt"/>
                <a:cs typeface="Microsoft Sans Serif"/>
              </a:rPr>
              <a:t> </a:t>
            </a:r>
            <a:r>
              <a:rPr sz="2000" spc="-20" dirty="0">
                <a:solidFill>
                  <a:srgbClr val="231F20"/>
                </a:solidFill>
                <a:latin typeface="+mj-lt"/>
                <a:cs typeface="Microsoft Sans Serif"/>
              </a:rPr>
              <a:t>доклада</a:t>
            </a:r>
            <a:endParaRPr sz="2000" dirty="0">
              <a:latin typeface="+mj-lt"/>
              <a:cs typeface="Microsoft Sans Serif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3633" y="4547867"/>
            <a:ext cx="9652980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4500" spc="-30" dirty="0">
                <a:latin typeface="+mj-lt"/>
              </a:rPr>
              <a:t>СПАСИБО</a:t>
            </a:r>
            <a:r>
              <a:rPr sz="4500" spc="15" dirty="0">
                <a:latin typeface="+mj-lt"/>
              </a:rPr>
              <a:t> </a:t>
            </a:r>
            <a:r>
              <a:rPr sz="4500" spc="-70" dirty="0">
                <a:latin typeface="+mj-lt"/>
              </a:rPr>
              <a:t>ЗА</a:t>
            </a:r>
            <a:r>
              <a:rPr sz="4500" spc="20" dirty="0">
                <a:latin typeface="+mj-lt"/>
              </a:rPr>
              <a:t> </a:t>
            </a:r>
            <a:r>
              <a:rPr sz="4500" spc="-5" dirty="0">
                <a:latin typeface="+mj-lt"/>
              </a:rPr>
              <a:t>ВНИМАНИЕ!</a:t>
            </a:r>
            <a:endParaRPr sz="4500" dirty="0">
              <a:latin typeface="+mj-l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10995" y="2645412"/>
            <a:ext cx="1330561" cy="40790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858279" y="1845360"/>
            <a:ext cx="843703" cy="74451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33632" y="396005"/>
            <a:ext cx="4929008" cy="644001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5753018" y="757820"/>
            <a:ext cx="4633595" cy="321945"/>
          </a:xfrm>
          <a:custGeom>
            <a:avLst/>
            <a:gdLst/>
            <a:ahLst/>
            <a:cxnLst/>
            <a:rect l="l" t="t" r="r" b="b"/>
            <a:pathLst>
              <a:path w="4633595" h="321944">
                <a:moveTo>
                  <a:pt x="47167" y="131051"/>
                </a:moveTo>
                <a:lnTo>
                  <a:pt x="0" y="172516"/>
                </a:lnTo>
                <a:lnTo>
                  <a:pt x="0" y="198475"/>
                </a:lnTo>
                <a:lnTo>
                  <a:pt x="47167" y="239941"/>
                </a:lnTo>
                <a:lnTo>
                  <a:pt x="47167" y="213982"/>
                </a:lnTo>
                <a:lnTo>
                  <a:pt x="13614" y="185496"/>
                </a:lnTo>
                <a:lnTo>
                  <a:pt x="47167" y="157010"/>
                </a:lnTo>
                <a:lnTo>
                  <a:pt x="47167" y="131051"/>
                </a:lnTo>
                <a:close/>
              </a:path>
              <a:path w="4633595" h="321944">
                <a:moveTo>
                  <a:pt x="102882" y="131051"/>
                </a:moveTo>
                <a:lnTo>
                  <a:pt x="55714" y="172516"/>
                </a:lnTo>
                <a:lnTo>
                  <a:pt x="55714" y="198475"/>
                </a:lnTo>
                <a:lnTo>
                  <a:pt x="102882" y="239941"/>
                </a:lnTo>
                <a:lnTo>
                  <a:pt x="102882" y="213982"/>
                </a:lnTo>
                <a:lnTo>
                  <a:pt x="69329" y="185496"/>
                </a:lnTo>
                <a:lnTo>
                  <a:pt x="102882" y="157010"/>
                </a:lnTo>
                <a:lnTo>
                  <a:pt x="102882" y="131051"/>
                </a:lnTo>
                <a:close/>
              </a:path>
              <a:path w="4633595" h="321944">
                <a:moveTo>
                  <a:pt x="246913" y="50012"/>
                </a:moveTo>
                <a:lnTo>
                  <a:pt x="156692" y="50012"/>
                </a:lnTo>
                <a:lnTo>
                  <a:pt x="156692" y="271602"/>
                </a:lnTo>
                <a:lnTo>
                  <a:pt x="186448" y="271602"/>
                </a:lnTo>
                <a:lnTo>
                  <a:pt x="186448" y="183286"/>
                </a:lnTo>
                <a:lnTo>
                  <a:pt x="244055" y="183286"/>
                </a:lnTo>
                <a:lnTo>
                  <a:pt x="280398" y="178235"/>
                </a:lnTo>
                <a:lnTo>
                  <a:pt x="304482" y="164012"/>
                </a:lnTo>
                <a:lnTo>
                  <a:pt x="307966" y="158267"/>
                </a:lnTo>
                <a:lnTo>
                  <a:pt x="186448" y="158267"/>
                </a:lnTo>
                <a:lnTo>
                  <a:pt x="186448" y="75018"/>
                </a:lnTo>
                <a:lnTo>
                  <a:pt x="309405" y="75018"/>
                </a:lnTo>
                <a:lnTo>
                  <a:pt x="301396" y="64614"/>
                </a:lnTo>
                <a:lnTo>
                  <a:pt x="277730" y="53499"/>
                </a:lnTo>
                <a:lnTo>
                  <a:pt x="246913" y="50012"/>
                </a:lnTo>
                <a:close/>
              </a:path>
              <a:path w="4633595" h="321944">
                <a:moveTo>
                  <a:pt x="309405" y="75018"/>
                </a:moveTo>
                <a:lnTo>
                  <a:pt x="240893" y="75018"/>
                </a:lnTo>
                <a:lnTo>
                  <a:pt x="263230" y="77323"/>
                </a:lnTo>
                <a:lnTo>
                  <a:pt x="279038" y="84435"/>
                </a:lnTo>
                <a:lnTo>
                  <a:pt x="288435" y="96653"/>
                </a:lnTo>
                <a:lnTo>
                  <a:pt x="291541" y="114274"/>
                </a:lnTo>
                <a:lnTo>
                  <a:pt x="288569" y="133433"/>
                </a:lnTo>
                <a:lnTo>
                  <a:pt x="279395" y="147191"/>
                </a:lnTo>
                <a:lnTo>
                  <a:pt x="263632" y="155488"/>
                </a:lnTo>
                <a:lnTo>
                  <a:pt x="240893" y="158267"/>
                </a:lnTo>
                <a:lnTo>
                  <a:pt x="307966" y="158267"/>
                </a:lnTo>
                <a:lnTo>
                  <a:pt x="317822" y="142015"/>
                </a:lnTo>
                <a:lnTo>
                  <a:pt x="321932" y="113639"/>
                </a:lnTo>
                <a:lnTo>
                  <a:pt x="316575" y="84334"/>
                </a:lnTo>
                <a:lnTo>
                  <a:pt x="309405" y="75018"/>
                </a:lnTo>
                <a:close/>
              </a:path>
              <a:path w="4633595" h="321944">
                <a:moveTo>
                  <a:pt x="455193" y="43370"/>
                </a:moveTo>
                <a:lnTo>
                  <a:pt x="412634" y="50813"/>
                </a:lnTo>
                <a:lnTo>
                  <a:pt x="379183" y="73004"/>
                </a:lnTo>
                <a:lnTo>
                  <a:pt x="357306" y="109737"/>
                </a:lnTo>
                <a:lnTo>
                  <a:pt x="349465" y="160807"/>
                </a:lnTo>
                <a:lnTo>
                  <a:pt x="363939" y="228030"/>
                </a:lnTo>
                <a:lnTo>
                  <a:pt x="396871" y="262969"/>
                </a:lnTo>
                <a:lnTo>
                  <a:pt x="432533" y="276186"/>
                </a:lnTo>
                <a:lnTo>
                  <a:pt x="455193" y="278244"/>
                </a:lnTo>
                <a:lnTo>
                  <a:pt x="477456" y="276186"/>
                </a:lnTo>
                <a:lnTo>
                  <a:pt x="513162" y="262969"/>
                </a:lnTo>
                <a:lnTo>
                  <a:pt x="522396" y="253237"/>
                </a:lnTo>
                <a:lnTo>
                  <a:pt x="455193" y="253237"/>
                </a:lnTo>
                <a:lnTo>
                  <a:pt x="416911" y="243824"/>
                </a:lnTo>
                <a:lnTo>
                  <a:pt x="394419" y="220433"/>
                </a:lnTo>
                <a:lnTo>
                  <a:pt x="383796" y="190337"/>
                </a:lnTo>
                <a:lnTo>
                  <a:pt x="381127" y="160807"/>
                </a:lnTo>
                <a:lnTo>
                  <a:pt x="383173" y="136083"/>
                </a:lnTo>
                <a:lnTo>
                  <a:pt x="392757" y="105452"/>
                </a:lnTo>
                <a:lnTo>
                  <a:pt x="415041" y="79391"/>
                </a:lnTo>
                <a:lnTo>
                  <a:pt x="455193" y="68376"/>
                </a:lnTo>
                <a:lnTo>
                  <a:pt x="526661" y="68376"/>
                </a:lnTo>
                <a:lnTo>
                  <a:pt x="492549" y="49032"/>
                </a:lnTo>
                <a:lnTo>
                  <a:pt x="455193" y="43370"/>
                </a:lnTo>
                <a:close/>
              </a:path>
              <a:path w="4633595" h="321944">
                <a:moveTo>
                  <a:pt x="526661" y="68376"/>
                </a:moveTo>
                <a:lnTo>
                  <a:pt x="455193" y="68376"/>
                </a:lnTo>
                <a:lnTo>
                  <a:pt x="488269" y="75473"/>
                </a:lnTo>
                <a:lnTo>
                  <a:pt x="511344" y="95003"/>
                </a:lnTo>
                <a:lnTo>
                  <a:pt x="524864" y="124328"/>
                </a:lnTo>
                <a:lnTo>
                  <a:pt x="529272" y="160807"/>
                </a:lnTo>
                <a:lnTo>
                  <a:pt x="519880" y="212909"/>
                </a:lnTo>
                <a:lnTo>
                  <a:pt x="498052" y="240498"/>
                </a:lnTo>
                <a:lnTo>
                  <a:pt x="473315" y="251349"/>
                </a:lnTo>
                <a:lnTo>
                  <a:pt x="455193" y="253237"/>
                </a:lnTo>
                <a:lnTo>
                  <a:pt x="522396" y="253237"/>
                </a:lnTo>
                <a:lnTo>
                  <a:pt x="546315" y="228030"/>
                </a:lnTo>
                <a:lnTo>
                  <a:pt x="560920" y="160807"/>
                </a:lnTo>
                <a:lnTo>
                  <a:pt x="551346" y="104395"/>
                </a:lnTo>
                <a:lnTo>
                  <a:pt x="526661" y="68376"/>
                </a:lnTo>
                <a:close/>
              </a:path>
              <a:path w="4633595" h="321944">
                <a:moveTo>
                  <a:pt x="697039" y="43370"/>
                </a:moveTo>
                <a:lnTo>
                  <a:pt x="672836" y="45754"/>
                </a:lnTo>
                <a:lnTo>
                  <a:pt x="637805" y="59829"/>
                </a:lnTo>
                <a:lnTo>
                  <a:pt x="606276" y="95984"/>
                </a:lnTo>
                <a:lnTo>
                  <a:pt x="592582" y="164604"/>
                </a:lnTo>
                <a:lnTo>
                  <a:pt x="599792" y="212273"/>
                </a:lnTo>
                <a:lnTo>
                  <a:pt x="620593" y="248013"/>
                </a:lnTo>
                <a:lnTo>
                  <a:pt x="653741" y="270459"/>
                </a:lnTo>
                <a:lnTo>
                  <a:pt x="697992" y="278244"/>
                </a:lnTo>
                <a:lnTo>
                  <a:pt x="742011" y="270226"/>
                </a:lnTo>
                <a:lnTo>
                  <a:pt x="765746" y="253237"/>
                </a:lnTo>
                <a:lnTo>
                  <a:pt x="699262" y="253237"/>
                </a:lnTo>
                <a:lnTo>
                  <a:pt x="667773" y="246446"/>
                </a:lnTo>
                <a:lnTo>
                  <a:pt x="644177" y="227636"/>
                </a:lnTo>
                <a:lnTo>
                  <a:pt x="629365" y="199150"/>
                </a:lnTo>
                <a:lnTo>
                  <a:pt x="624230" y="163334"/>
                </a:lnTo>
                <a:lnTo>
                  <a:pt x="627816" y="128068"/>
                </a:lnTo>
                <a:lnTo>
                  <a:pt x="639860" y="97696"/>
                </a:lnTo>
                <a:lnTo>
                  <a:pt x="662292" y="76404"/>
                </a:lnTo>
                <a:lnTo>
                  <a:pt x="697039" y="68376"/>
                </a:lnTo>
                <a:lnTo>
                  <a:pt x="768151" y="68376"/>
                </a:lnTo>
                <a:lnTo>
                  <a:pt x="740671" y="50373"/>
                </a:lnTo>
                <a:lnTo>
                  <a:pt x="697039" y="43370"/>
                </a:lnTo>
                <a:close/>
              </a:path>
              <a:path w="4633595" h="321944">
                <a:moveTo>
                  <a:pt x="791692" y="198158"/>
                </a:moveTo>
                <a:lnTo>
                  <a:pt x="761936" y="198158"/>
                </a:lnTo>
                <a:lnTo>
                  <a:pt x="756324" y="220121"/>
                </a:lnTo>
                <a:lnTo>
                  <a:pt x="743177" y="237570"/>
                </a:lnTo>
                <a:lnTo>
                  <a:pt x="723740" y="249084"/>
                </a:lnTo>
                <a:lnTo>
                  <a:pt x="699262" y="253237"/>
                </a:lnTo>
                <a:lnTo>
                  <a:pt x="765746" y="253237"/>
                </a:lnTo>
                <a:lnTo>
                  <a:pt x="770007" y="250188"/>
                </a:lnTo>
                <a:lnTo>
                  <a:pt x="785420" y="224157"/>
                </a:lnTo>
                <a:lnTo>
                  <a:pt x="791692" y="198158"/>
                </a:lnTo>
                <a:close/>
              </a:path>
              <a:path w="4633595" h="321944">
                <a:moveTo>
                  <a:pt x="768151" y="68376"/>
                </a:moveTo>
                <a:lnTo>
                  <a:pt x="697039" y="68376"/>
                </a:lnTo>
                <a:lnTo>
                  <a:pt x="727878" y="73965"/>
                </a:lnTo>
                <a:lnTo>
                  <a:pt x="746461" y="87449"/>
                </a:lnTo>
                <a:lnTo>
                  <a:pt x="755843" y="103899"/>
                </a:lnTo>
                <a:lnTo>
                  <a:pt x="759079" y="118389"/>
                </a:lnTo>
                <a:lnTo>
                  <a:pt x="788835" y="118389"/>
                </a:lnTo>
                <a:lnTo>
                  <a:pt x="782950" y="92512"/>
                </a:lnTo>
                <a:lnTo>
                  <a:pt x="768151" y="68376"/>
                </a:lnTo>
                <a:close/>
              </a:path>
              <a:path w="4633595" h="321944">
                <a:moveTo>
                  <a:pt x="925588" y="43370"/>
                </a:moveTo>
                <a:lnTo>
                  <a:pt x="901383" y="45754"/>
                </a:lnTo>
                <a:lnTo>
                  <a:pt x="866347" y="59829"/>
                </a:lnTo>
                <a:lnTo>
                  <a:pt x="834814" y="95984"/>
                </a:lnTo>
                <a:lnTo>
                  <a:pt x="821118" y="164604"/>
                </a:lnTo>
                <a:lnTo>
                  <a:pt x="828330" y="212273"/>
                </a:lnTo>
                <a:lnTo>
                  <a:pt x="849136" y="248013"/>
                </a:lnTo>
                <a:lnTo>
                  <a:pt x="882288" y="270459"/>
                </a:lnTo>
                <a:lnTo>
                  <a:pt x="926541" y="278244"/>
                </a:lnTo>
                <a:lnTo>
                  <a:pt x="970558" y="270226"/>
                </a:lnTo>
                <a:lnTo>
                  <a:pt x="994290" y="253237"/>
                </a:lnTo>
                <a:lnTo>
                  <a:pt x="927798" y="253237"/>
                </a:lnTo>
                <a:lnTo>
                  <a:pt x="896311" y="246446"/>
                </a:lnTo>
                <a:lnTo>
                  <a:pt x="872720" y="227636"/>
                </a:lnTo>
                <a:lnTo>
                  <a:pt x="857912" y="199150"/>
                </a:lnTo>
                <a:lnTo>
                  <a:pt x="852779" y="163334"/>
                </a:lnTo>
                <a:lnTo>
                  <a:pt x="856365" y="128068"/>
                </a:lnTo>
                <a:lnTo>
                  <a:pt x="868410" y="97696"/>
                </a:lnTo>
                <a:lnTo>
                  <a:pt x="890841" y="76404"/>
                </a:lnTo>
                <a:lnTo>
                  <a:pt x="925588" y="68376"/>
                </a:lnTo>
                <a:lnTo>
                  <a:pt x="996700" y="68376"/>
                </a:lnTo>
                <a:lnTo>
                  <a:pt x="969221" y="50373"/>
                </a:lnTo>
                <a:lnTo>
                  <a:pt x="925588" y="43370"/>
                </a:lnTo>
                <a:close/>
              </a:path>
              <a:path w="4633595" h="321944">
                <a:moveTo>
                  <a:pt x="1020229" y="198158"/>
                </a:moveTo>
                <a:lnTo>
                  <a:pt x="990485" y="198158"/>
                </a:lnTo>
                <a:lnTo>
                  <a:pt x="984873" y="220121"/>
                </a:lnTo>
                <a:lnTo>
                  <a:pt x="971724" y="237570"/>
                </a:lnTo>
                <a:lnTo>
                  <a:pt x="952284" y="249084"/>
                </a:lnTo>
                <a:lnTo>
                  <a:pt x="927798" y="253237"/>
                </a:lnTo>
                <a:lnTo>
                  <a:pt x="994290" y="253237"/>
                </a:lnTo>
                <a:lnTo>
                  <a:pt x="998550" y="250188"/>
                </a:lnTo>
                <a:lnTo>
                  <a:pt x="1013959" y="224157"/>
                </a:lnTo>
                <a:lnTo>
                  <a:pt x="1020229" y="198158"/>
                </a:lnTo>
                <a:close/>
              </a:path>
              <a:path w="4633595" h="321944">
                <a:moveTo>
                  <a:pt x="996700" y="68376"/>
                </a:moveTo>
                <a:lnTo>
                  <a:pt x="925588" y="68376"/>
                </a:lnTo>
                <a:lnTo>
                  <a:pt x="956427" y="73965"/>
                </a:lnTo>
                <a:lnTo>
                  <a:pt x="975010" y="87449"/>
                </a:lnTo>
                <a:lnTo>
                  <a:pt x="984392" y="103899"/>
                </a:lnTo>
                <a:lnTo>
                  <a:pt x="987628" y="118389"/>
                </a:lnTo>
                <a:lnTo>
                  <a:pt x="1017384" y="118389"/>
                </a:lnTo>
                <a:lnTo>
                  <a:pt x="1011499" y="92512"/>
                </a:lnTo>
                <a:lnTo>
                  <a:pt x="996700" y="68376"/>
                </a:lnTo>
                <a:close/>
              </a:path>
              <a:path w="4633595" h="321944">
                <a:moveTo>
                  <a:pt x="1092085" y="50012"/>
                </a:moveTo>
                <a:lnTo>
                  <a:pt x="1062329" y="50012"/>
                </a:lnTo>
                <a:lnTo>
                  <a:pt x="1062329" y="271602"/>
                </a:lnTo>
                <a:lnTo>
                  <a:pt x="1092085" y="271602"/>
                </a:lnTo>
                <a:lnTo>
                  <a:pt x="1120615" y="228231"/>
                </a:lnTo>
                <a:lnTo>
                  <a:pt x="1092085" y="228231"/>
                </a:lnTo>
                <a:lnTo>
                  <a:pt x="1092085" y="50012"/>
                </a:lnTo>
                <a:close/>
              </a:path>
              <a:path w="4633595" h="321944">
                <a:moveTo>
                  <a:pt x="1239913" y="92113"/>
                </a:moveTo>
                <a:lnTo>
                  <a:pt x="1210157" y="92113"/>
                </a:lnTo>
                <a:lnTo>
                  <a:pt x="1210157" y="271602"/>
                </a:lnTo>
                <a:lnTo>
                  <a:pt x="1239913" y="271602"/>
                </a:lnTo>
                <a:lnTo>
                  <a:pt x="1239913" y="92113"/>
                </a:lnTo>
                <a:close/>
              </a:path>
              <a:path w="4633595" h="321944">
                <a:moveTo>
                  <a:pt x="1239913" y="50012"/>
                </a:moveTo>
                <a:lnTo>
                  <a:pt x="1210157" y="50012"/>
                </a:lnTo>
                <a:lnTo>
                  <a:pt x="1092085" y="228231"/>
                </a:lnTo>
                <a:lnTo>
                  <a:pt x="1120615" y="228231"/>
                </a:lnTo>
                <a:lnTo>
                  <a:pt x="1210157" y="92113"/>
                </a:lnTo>
                <a:lnTo>
                  <a:pt x="1239913" y="92113"/>
                </a:lnTo>
                <a:lnTo>
                  <a:pt x="1239913" y="50012"/>
                </a:lnTo>
                <a:close/>
              </a:path>
              <a:path w="4633595" h="321944">
                <a:moveTo>
                  <a:pt x="1326654" y="50012"/>
                </a:moveTo>
                <a:lnTo>
                  <a:pt x="1296898" y="50012"/>
                </a:lnTo>
                <a:lnTo>
                  <a:pt x="1296898" y="271602"/>
                </a:lnTo>
                <a:lnTo>
                  <a:pt x="1326654" y="271602"/>
                </a:lnTo>
                <a:lnTo>
                  <a:pt x="1355184" y="228231"/>
                </a:lnTo>
                <a:lnTo>
                  <a:pt x="1326654" y="228231"/>
                </a:lnTo>
                <a:lnTo>
                  <a:pt x="1326654" y="50012"/>
                </a:lnTo>
                <a:close/>
              </a:path>
              <a:path w="4633595" h="321944">
                <a:moveTo>
                  <a:pt x="1474482" y="92113"/>
                </a:moveTo>
                <a:lnTo>
                  <a:pt x="1444726" y="92113"/>
                </a:lnTo>
                <a:lnTo>
                  <a:pt x="1444726" y="271602"/>
                </a:lnTo>
                <a:lnTo>
                  <a:pt x="1474482" y="271602"/>
                </a:lnTo>
                <a:lnTo>
                  <a:pt x="1474482" y="92113"/>
                </a:lnTo>
                <a:close/>
              </a:path>
              <a:path w="4633595" h="321944">
                <a:moveTo>
                  <a:pt x="1474482" y="50012"/>
                </a:moveTo>
                <a:lnTo>
                  <a:pt x="1444726" y="50012"/>
                </a:lnTo>
                <a:lnTo>
                  <a:pt x="1326654" y="228231"/>
                </a:lnTo>
                <a:lnTo>
                  <a:pt x="1355184" y="228231"/>
                </a:lnTo>
                <a:lnTo>
                  <a:pt x="1444726" y="92113"/>
                </a:lnTo>
                <a:lnTo>
                  <a:pt x="1474482" y="92113"/>
                </a:lnTo>
                <a:lnTo>
                  <a:pt x="1474482" y="50012"/>
                </a:lnTo>
                <a:close/>
              </a:path>
              <a:path w="4633595" h="321944">
                <a:moveTo>
                  <a:pt x="1355140" y="0"/>
                </a:moveTo>
                <a:lnTo>
                  <a:pt x="1331391" y="0"/>
                </a:lnTo>
                <a:lnTo>
                  <a:pt x="1339281" y="19880"/>
                </a:lnTo>
                <a:lnTo>
                  <a:pt x="1351738" y="32759"/>
                </a:lnTo>
                <a:lnTo>
                  <a:pt x="1367637" y="39704"/>
                </a:lnTo>
                <a:lnTo>
                  <a:pt x="1385849" y="41782"/>
                </a:lnTo>
                <a:lnTo>
                  <a:pt x="1404059" y="39704"/>
                </a:lnTo>
                <a:lnTo>
                  <a:pt x="1419953" y="32759"/>
                </a:lnTo>
                <a:lnTo>
                  <a:pt x="1427450" y="25006"/>
                </a:lnTo>
                <a:lnTo>
                  <a:pt x="1385849" y="25006"/>
                </a:lnTo>
                <a:lnTo>
                  <a:pt x="1372192" y="22834"/>
                </a:lnTo>
                <a:lnTo>
                  <a:pt x="1362779" y="17132"/>
                </a:lnTo>
                <a:lnTo>
                  <a:pt x="1357224" y="9115"/>
                </a:lnTo>
                <a:lnTo>
                  <a:pt x="1355140" y="0"/>
                </a:lnTo>
                <a:close/>
              </a:path>
              <a:path w="4633595" h="321944">
                <a:moveTo>
                  <a:pt x="1440294" y="0"/>
                </a:moveTo>
                <a:lnTo>
                  <a:pt x="1416545" y="0"/>
                </a:lnTo>
                <a:lnTo>
                  <a:pt x="1414463" y="9115"/>
                </a:lnTo>
                <a:lnTo>
                  <a:pt x="1408912" y="17132"/>
                </a:lnTo>
                <a:lnTo>
                  <a:pt x="1399503" y="22834"/>
                </a:lnTo>
                <a:lnTo>
                  <a:pt x="1385849" y="25006"/>
                </a:lnTo>
                <a:lnTo>
                  <a:pt x="1427450" y="25006"/>
                </a:lnTo>
                <a:lnTo>
                  <a:pt x="1432407" y="19880"/>
                </a:lnTo>
                <a:lnTo>
                  <a:pt x="1440294" y="0"/>
                </a:lnTo>
                <a:close/>
              </a:path>
              <a:path w="4633595" h="321944">
                <a:moveTo>
                  <a:pt x="1623250" y="43370"/>
                </a:moveTo>
                <a:lnTo>
                  <a:pt x="1599053" y="45754"/>
                </a:lnTo>
                <a:lnTo>
                  <a:pt x="1564020" y="59829"/>
                </a:lnTo>
                <a:lnTo>
                  <a:pt x="1532489" y="95984"/>
                </a:lnTo>
                <a:lnTo>
                  <a:pt x="1518793" y="164604"/>
                </a:lnTo>
                <a:lnTo>
                  <a:pt x="1526005" y="212273"/>
                </a:lnTo>
                <a:lnTo>
                  <a:pt x="1546809" y="248013"/>
                </a:lnTo>
                <a:lnTo>
                  <a:pt x="1579957" y="270459"/>
                </a:lnTo>
                <a:lnTo>
                  <a:pt x="1624203" y="278244"/>
                </a:lnTo>
                <a:lnTo>
                  <a:pt x="1668222" y="270226"/>
                </a:lnTo>
                <a:lnTo>
                  <a:pt x="1691957" y="253237"/>
                </a:lnTo>
                <a:lnTo>
                  <a:pt x="1625473" y="253237"/>
                </a:lnTo>
                <a:lnTo>
                  <a:pt x="1593984" y="246446"/>
                </a:lnTo>
                <a:lnTo>
                  <a:pt x="1570388" y="227636"/>
                </a:lnTo>
                <a:lnTo>
                  <a:pt x="1555576" y="199150"/>
                </a:lnTo>
                <a:lnTo>
                  <a:pt x="1550441" y="163334"/>
                </a:lnTo>
                <a:lnTo>
                  <a:pt x="1554027" y="128068"/>
                </a:lnTo>
                <a:lnTo>
                  <a:pt x="1566071" y="97696"/>
                </a:lnTo>
                <a:lnTo>
                  <a:pt x="1588503" y="76404"/>
                </a:lnTo>
                <a:lnTo>
                  <a:pt x="1623250" y="68376"/>
                </a:lnTo>
                <a:lnTo>
                  <a:pt x="1694368" y="68376"/>
                </a:lnTo>
                <a:lnTo>
                  <a:pt x="1666888" y="50373"/>
                </a:lnTo>
                <a:lnTo>
                  <a:pt x="1623250" y="43370"/>
                </a:lnTo>
                <a:close/>
              </a:path>
              <a:path w="4633595" h="321944">
                <a:moveTo>
                  <a:pt x="1717903" y="198158"/>
                </a:moveTo>
                <a:lnTo>
                  <a:pt x="1688147" y="198158"/>
                </a:lnTo>
                <a:lnTo>
                  <a:pt x="1682535" y="220121"/>
                </a:lnTo>
                <a:lnTo>
                  <a:pt x="1669388" y="237570"/>
                </a:lnTo>
                <a:lnTo>
                  <a:pt x="1649951" y="249084"/>
                </a:lnTo>
                <a:lnTo>
                  <a:pt x="1625473" y="253237"/>
                </a:lnTo>
                <a:lnTo>
                  <a:pt x="1691957" y="253237"/>
                </a:lnTo>
                <a:lnTo>
                  <a:pt x="1696218" y="250188"/>
                </a:lnTo>
                <a:lnTo>
                  <a:pt x="1711631" y="224157"/>
                </a:lnTo>
                <a:lnTo>
                  <a:pt x="1717903" y="198158"/>
                </a:lnTo>
                <a:close/>
              </a:path>
              <a:path w="4633595" h="321944">
                <a:moveTo>
                  <a:pt x="1694368" y="68376"/>
                </a:moveTo>
                <a:lnTo>
                  <a:pt x="1623250" y="68376"/>
                </a:lnTo>
                <a:lnTo>
                  <a:pt x="1654089" y="73965"/>
                </a:lnTo>
                <a:lnTo>
                  <a:pt x="1672674" y="87449"/>
                </a:lnTo>
                <a:lnTo>
                  <a:pt x="1682059" y="103899"/>
                </a:lnTo>
                <a:lnTo>
                  <a:pt x="1685302" y="118389"/>
                </a:lnTo>
                <a:lnTo>
                  <a:pt x="1715058" y="118389"/>
                </a:lnTo>
                <a:lnTo>
                  <a:pt x="1709168" y="92512"/>
                </a:lnTo>
                <a:lnTo>
                  <a:pt x="1694368" y="68376"/>
                </a:lnTo>
                <a:close/>
              </a:path>
              <a:path w="4633595" h="321944">
                <a:moveTo>
                  <a:pt x="1789760" y="50012"/>
                </a:moveTo>
                <a:lnTo>
                  <a:pt x="1760004" y="50012"/>
                </a:lnTo>
                <a:lnTo>
                  <a:pt x="1760004" y="271602"/>
                </a:lnTo>
                <a:lnTo>
                  <a:pt x="1789760" y="271602"/>
                </a:lnTo>
                <a:lnTo>
                  <a:pt x="1789760" y="156057"/>
                </a:lnTo>
                <a:lnTo>
                  <a:pt x="1823741" y="156057"/>
                </a:lnTo>
                <a:lnTo>
                  <a:pt x="1820456" y="152577"/>
                </a:lnTo>
                <a:lnTo>
                  <a:pt x="1822087" y="150990"/>
                </a:lnTo>
                <a:lnTo>
                  <a:pt x="1789760" y="150990"/>
                </a:lnTo>
                <a:lnTo>
                  <a:pt x="1789760" y="50012"/>
                </a:lnTo>
                <a:close/>
              </a:path>
              <a:path w="4633595" h="321944">
                <a:moveTo>
                  <a:pt x="1823741" y="156057"/>
                </a:moveTo>
                <a:lnTo>
                  <a:pt x="1789760" y="156057"/>
                </a:lnTo>
                <a:lnTo>
                  <a:pt x="1893900" y="271602"/>
                </a:lnTo>
                <a:lnTo>
                  <a:pt x="1932838" y="271602"/>
                </a:lnTo>
                <a:lnTo>
                  <a:pt x="1823741" y="156057"/>
                </a:lnTo>
                <a:close/>
              </a:path>
              <a:path w="4633595" h="321944">
                <a:moveTo>
                  <a:pt x="1925878" y="50012"/>
                </a:moveTo>
                <a:lnTo>
                  <a:pt x="1889467" y="50012"/>
                </a:lnTo>
                <a:lnTo>
                  <a:pt x="1789760" y="150990"/>
                </a:lnTo>
                <a:lnTo>
                  <a:pt x="1822087" y="150990"/>
                </a:lnTo>
                <a:lnTo>
                  <a:pt x="1925878" y="50012"/>
                </a:lnTo>
                <a:close/>
              </a:path>
              <a:path w="4633595" h="321944">
                <a:moveTo>
                  <a:pt x="1991398" y="50012"/>
                </a:moveTo>
                <a:lnTo>
                  <a:pt x="1961642" y="50012"/>
                </a:lnTo>
                <a:lnTo>
                  <a:pt x="1961642" y="271602"/>
                </a:lnTo>
                <a:lnTo>
                  <a:pt x="1991398" y="271602"/>
                </a:lnTo>
                <a:lnTo>
                  <a:pt x="2019928" y="228231"/>
                </a:lnTo>
                <a:lnTo>
                  <a:pt x="1991398" y="228231"/>
                </a:lnTo>
                <a:lnTo>
                  <a:pt x="1991398" y="50012"/>
                </a:lnTo>
                <a:close/>
              </a:path>
              <a:path w="4633595" h="321944">
                <a:moveTo>
                  <a:pt x="2139226" y="92113"/>
                </a:moveTo>
                <a:lnTo>
                  <a:pt x="2109470" y="92113"/>
                </a:lnTo>
                <a:lnTo>
                  <a:pt x="2109470" y="271602"/>
                </a:lnTo>
                <a:lnTo>
                  <a:pt x="2139226" y="271602"/>
                </a:lnTo>
                <a:lnTo>
                  <a:pt x="2139226" y="92113"/>
                </a:lnTo>
                <a:close/>
              </a:path>
              <a:path w="4633595" h="321944">
                <a:moveTo>
                  <a:pt x="2139226" y="50012"/>
                </a:moveTo>
                <a:lnTo>
                  <a:pt x="2109470" y="50012"/>
                </a:lnTo>
                <a:lnTo>
                  <a:pt x="1991398" y="228231"/>
                </a:lnTo>
                <a:lnTo>
                  <a:pt x="2019928" y="228231"/>
                </a:lnTo>
                <a:lnTo>
                  <a:pt x="2109470" y="92113"/>
                </a:lnTo>
                <a:lnTo>
                  <a:pt x="2139226" y="92113"/>
                </a:lnTo>
                <a:lnTo>
                  <a:pt x="2139226" y="50012"/>
                </a:lnTo>
                <a:close/>
              </a:path>
              <a:path w="4633595" h="321944">
                <a:moveTo>
                  <a:pt x="2354160" y="50012"/>
                </a:moveTo>
                <a:lnTo>
                  <a:pt x="2196198" y="50012"/>
                </a:lnTo>
                <a:lnTo>
                  <a:pt x="2196198" y="271602"/>
                </a:lnTo>
                <a:lnTo>
                  <a:pt x="2357640" y="271602"/>
                </a:lnTo>
                <a:lnTo>
                  <a:pt x="2357640" y="246595"/>
                </a:lnTo>
                <a:lnTo>
                  <a:pt x="2225954" y="246595"/>
                </a:lnTo>
                <a:lnTo>
                  <a:pt x="2225954" y="169671"/>
                </a:lnTo>
                <a:lnTo>
                  <a:pt x="2342134" y="169671"/>
                </a:lnTo>
                <a:lnTo>
                  <a:pt x="2342134" y="144665"/>
                </a:lnTo>
                <a:lnTo>
                  <a:pt x="2225954" y="144665"/>
                </a:lnTo>
                <a:lnTo>
                  <a:pt x="2225954" y="75018"/>
                </a:lnTo>
                <a:lnTo>
                  <a:pt x="2354160" y="75018"/>
                </a:lnTo>
                <a:lnTo>
                  <a:pt x="2354160" y="50012"/>
                </a:lnTo>
                <a:close/>
              </a:path>
              <a:path w="4633595" h="321944">
                <a:moveTo>
                  <a:pt x="2672613" y="246595"/>
                </a:moveTo>
                <a:lnTo>
                  <a:pt x="2443111" y="246595"/>
                </a:lnTo>
                <a:lnTo>
                  <a:pt x="2445639" y="321614"/>
                </a:lnTo>
                <a:lnTo>
                  <a:pt x="2471597" y="321614"/>
                </a:lnTo>
                <a:lnTo>
                  <a:pt x="2471597" y="271602"/>
                </a:lnTo>
                <a:lnTo>
                  <a:pt x="2671660" y="271602"/>
                </a:lnTo>
                <a:lnTo>
                  <a:pt x="2672613" y="246595"/>
                </a:lnTo>
                <a:close/>
              </a:path>
              <a:path w="4633595" h="321944">
                <a:moveTo>
                  <a:pt x="2671660" y="271602"/>
                </a:moveTo>
                <a:lnTo>
                  <a:pt x="2643797" y="271602"/>
                </a:lnTo>
                <a:lnTo>
                  <a:pt x="2643797" y="321614"/>
                </a:lnTo>
                <a:lnTo>
                  <a:pt x="2669755" y="321614"/>
                </a:lnTo>
                <a:lnTo>
                  <a:pt x="2671660" y="271602"/>
                </a:lnTo>
                <a:close/>
              </a:path>
              <a:path w="4633595" h="321944">
                <a:moveTo>
                  <a:pt x="2640634" y="50012"/>
                </a:moveTo>
                <a:lnTo>
                  <a:pt x="2505151" y="50012"/>
                </a:lnTo>
                <a:lnTo>
                  <a:pt x="2505151" y="95592"/>
                </a:lnTo>
                <a:lnTo>
                  <a:pt x="2501466" y="150483"/>
                </a:lnTo>
                <a:lnTo>
                  <a:pt x="2491816" y="192582"/>
                </a:lnTo>
                <a:lnTo>
                  <a:pt x="2478308" y="223937"/>
                </a:lnTo>
                <a:lnTo>
                  <a:pt x="2463050" y="246595"/>
                </a:lnTo>
                <a:lnTo>
                  <a:pt x="2498509" y="246595"/>
                </a:lnTo>
                <a:lnTo>
                  <a:pt x="2516213" y="214386"/>
                </a:lnTo>
                <a:lnTo>
                  <a:pt x="2527390" y="180514"/>
                </a:lnTo>
                <a:lnTo>
                  <a:pt x="2533225" y="143675"/>
                </a:lnTo>
                <a:lnTo>
                  <a:pt x="2534907" y="102565"/>
                </a:lnTo>
                <a:lnTo>
                  <a:pt x="2534907" y="75018"/>
                </a:lnTo>
                <a:lnTo>
                  <a:pt x="2640634" y="75018"/>
                </a:lnTo>
                <a:lnTo>
                  <a:pt x="2640634" y="50012"/>
                </a:lnTo>
                <a:close/>
              </a:path>
              <a:path w="4633595" h="321944">
                <a:moveTo>
                  <a:pt x="2640634" y="75018"/>
                </a:moveTo>
                <a:lnTo>
                  <a:pt x="2610878" y="75018"/>
                </a:lnTo>
                <a:lnTo>
                  <a:pt x="2610878" y="246595"/>
                </a:lnTo>
                <a:lnTo>
                  <a:pt x="2640634" y="246595"/>
                </a:lnTo>
                <a:lnTo>
                  <a:pt x="2640634" y="75018"/>
                </a:lnTo>
                <a:close/>
              </a:path>
              <a:path w="4633595" h="321944">
                <a:moveTo>
                  <a:pt x="2736545" y="50012"/>
                </a:moveTo>
                <a:lnTo>
                  <a:pt x="2706789" y="50012"/>
                </a:lnTo>
                <a:lnTo>
                  <a:pt x="2706789" y="271602"/>
                </a:lnTo>
                <a:lnTo>
                  <a:pt x="2736545" y="271602"/>
                </a:lnTo>
                <a:lnTo>
                  <a:pt x="2736545" y="167449"/>
                </a:lnTo>
                <a:lnTo>
                  <a:pt x="2877731" y="167449"/>
                </a:lnTo>
                <a:lnTo>
                  <a:pt x="2877731" y="142443"/>
                </a:lnTo>
                <a:lnTo>
                  <a:pt x="2736545" y="142443"/>
                </a:lnTo>
                <a:lnTo>
                  <a:pt x="2736545" y="50012"/>
                </a:lnTo>
                <a:close/>
              </a:path>
              <a:path w="4633595" h="321944">
                <a:moveTo>
                  <a:pt x="2877731" y="167449"/>
                </a:moveTo>
                <a:lnTo>
                  <a:pt x="2847975" y="167449"/>
                </a:lnTo>
                <a:lnTo>
                  <a:pt x="2847975" y="271602"/>
                </a:lnTo>
                <a:lnTo>
                  <a:pt x="2877731" y="271602"/>
                </a:lnTo>
                <a:lnTo>
                  <a:pt x="2877731" y="167449"/>
                </a:lnTo>
                <a:close/>
              </a:path>
              <a:path w="4633595" h="321944">
                <a:moveTo>
                  <a:pt x="2877731" y="50012"/>
                </a:moveTo>
                <a:lnTo>
                  <a:pt x="2847975" y="50012"/>
                </a:lnTo>
                <a:lnTo>
                  <a:pt x="2847975" y="142443"/>
                </a:lnTo>
                <a:lnTo>
                  <a:pt x="2877731" y="142443"/>
                </a:lnTo>
                <a:lnTo>
                  <a:pt x="2877731" y="50012"/>
                </a:lnTo>
                <a:close/>
              </a:path>
              <a:path w="4633595" h="321944">
                <a:moveTo>
                  <a:pt x="2964459" y="50012"/>
                </a:moveTo>
                <a:lnTo>
                  <a:pt x="2934703" y="50012"/>
                </a:lnTo>
                <a:lnTo>
                  <a:pt x="2934703" y="271602"/>
                </a:lnTo>
                <a:lnTo>
                  <a:pt x="2964459" y="271602"/>
                </a:lnTo>
                <a:lnTo>
                  <a:pt x="2992989" y="228231"/>
                </a:lnTo>
                <a:lnTo>
                  <a:pt x="2964459" y="228231"/>
                </a:lnTo>
                <a:lnTo>
                  <a:pt x="2964459" y="50012"/>
                </a:lnTo>
                <a:close/>
              </a:path>
              <a:path w="4633595" h="321944">
                <a:moveTo>
                  <a:pt x="3112287" y="92113"/>
                </a:moveTo>
                <a:lnTo>
                  <a:pt x="3082531" y="92113"/>
                </a:lnTo>
                <a:lnTo>
                  <a:pt x="3082531" y="271602"/>
                </a:lnTo>
                <a:lnTo>
                  <a:pt x="3112287" y="271602"/>
                </a:lnTo>
                <a:lnTo>
                  <a:pt x="3112287" y="92113"/>
                </a:lnTo>
                <a:close/>
              </a:path>
              <a:path w="4633595" h="321944">
                <a:moveTo>
                  <a:pt x="3112287" y="50012"/>
                </a:moveTo>
                <a:lnTo>
                  <a:pt x="3082531" y="50012"/>
                </a:lnTo>
                <a:lnTo>
                  <a:pt x="2964459" y="228231"/>
                </a:lnTo>
                <a:lnTo>
                  <a:pt x="2992989" y="228231"/>
                </a:lnTo>
                <a:lnTo>
                  <a:pt x="3082531" y="92113"/>
                </a:lnTo>
                <a:lnTo>
                  <a:pt x="3112287" y="92113"/>
                </a:lnTo>
                <a:lnTo>
                  <a:pt x="3112287" y="50012"/>
                </a:lnTo>
                <a:close/>
              </a:path>
              <a:path w="4633595" h="321944">
                <a:moveTo>
                  <a:pt x="3337979" y="43370"/>
                </a:moveTo>
                <a:lnTo>
                  <a:pt x="3313781" y="45754"/>
                </a:lnTo>
                <a:lnTo>
                  <a:pt x="3278749" y="59829"/>
                </a:lnTo>
                <a:lnTo>
                  <a:pt x="3247217" y="95984"/>
                </a:lnTo>
                <a:lnTo>
                  <a:pt x="3233521" y="164604"/>
                </a:lnTo>
                <a:lnTo>
                  <a:pt x="3240733" y="212273"/>
                </a:lnTo>
                <a:lnTo>
                  <a:pt x="3261537" y="248013"/>
                </a:lnTo>
                <a:lnTo>
                  <a:pt x="3294686" y="270459"/>
                </a:lnTo>
                <a:lnTo>
                  <a:pt x="3338931" y="278244"/>
                </a:lnTo>
                <a:lnTo>
                  <a:pt x="3382950" y="270226"/>
                </a:lnTo>
                <a:lnTo>
                  <a:pt x="3406686" y="253237"/>
                </a:lnTo>
                <a:lnTo>
                  <a:pt x="3340201" y="253237"/>
                </a:lnTo>
                <a:lnTo>
                  <a:pt x="3308714" y="246446"/>
                </a:lnTo>
                <a:lnTo>
                  <a:pt x="3285123" y="227636"/>
                </a:lnTo>
                <a:lnTo>
                  <a:pt x="3270316" y="199150"/>
                </a:lnTo>
                <a:lnTo>
                  <a:pt x="3265182" y="163334"/>
                </a:lnTo>
                <a:lnTo>
                  <a:pt x="3268766" y="128068"/>
                </a:lnTo>
                <a:lnTo>
                  <a:pt x="3280806" y="97696"/>
                </a:lnTo>
                <a:lnTo>
                  <a:pt x="3303233" y="76404"/>
                </a:lnTo>
                <a:lnTo>
                  <a:pt x="3337979" y="68376"/>
                </a:lnTo>
                <a:lnTo>
                  <a:pt x="3409096" y="68376"/>
                </a:lnTo>
                <a:lnTo>
                  <a:pt x="3381617" y="50373"/>
                </a:lnTo>
                <a:lnTo>
                  <a:pt x="3337979" y="43370"/>
                </a:lnTo>
                <a:close/>
              </a:path>
              <a:path w="4633595" h="321944">
                <a:moveTo>
                  <a:pt x="3432632" y="198158"/>
                </a:moveTo>
                <a:lnTo>
                  <a:pt x="3402876" y="198158"/>
                </a:lnTo>
                <a:lnTo>
                  <a:pt x="3397264" y="220121"/>
                </a:lnTo>
                <a:lnTo>
                  <a:pt x="3384116" y="237570"/>
                </a:lnTo>
                <a:lnTo>
                  <a:pt x="3364680" y="249084"/>
                </a:lnTo>
                <a:lnTo>
                  <a:pt x="3340201" y="253237"/>
                </a:lnTo>
                <a:lnTo>
                  <a:pt x="3406686" y="253237"/>
                </a:lnTo>
                <a:lnTo>
                  <a:pt x="3410946" y="250188"/>
                </a:lnTo>
                <a:lnTo>
                  <a:pt x="3426360" y="224157"/>
                </a:lnTo>
                <a:lnTo>
                  <a:pt x="3432632" y="198158"/>
                </a:lnTo>
                <a:close/>
              </a:path>
              <a:path w="4633595" h="321944">
                <a:moveTo>
                  <a:pt x="3409096" y="68376"/>
                </a:moveTo>
                <a:lnTo>
                  <a:pt x="3337979" y="68376"/>
                </a:lnTo>
                <a:lnTo>
                  <a:pt x="3368818" y="73965"/>
                </a:lnTo>
                <a:lnTo>
                  <a:pt x="3387402" y="87449"/>
                </a:lnTo>
                <a:lnTo>
                  <a:pt x="3396788" y="103899"/>
                </a:lnTo>
                <a:lnTo>
                  <a:pt x="3400031" y="118389"/>
                </a:lnTo>
                <a:lnTo>
                  <a:pt x="3429787" y="118389"/>
                </a:lnTo>
                <a:lnTo>
                  <a:pt x="3423896" y="92512"/>
                </a:lnTo>
                <a:lnTo>
                  <a:pt x="3409096" y="68376"/>
                </a:lnTo>
                <a:close/>
              </a:path>
              <a:path w="4633595" h="321944">
                <a:moveTo>
                  <a:pt x="3632682" y="50012"/>
                </a:moveTo>
                <a:lnTo>
                  <a:pt x="3474732" y="50012"/>
                </a:lnTo>
                <a:lnTo>
                  <a:pt x="3474732" y="271602"/>
                </a:lnTo>
                <a:lnTo>
                  <a:pt x="3636175" y="271602"/>
                </a:lnTo>
                <a:lnTo>
                  <a:pt x="3636175" y="246595"/>
                </a:lnTo>
                <a:lnTo>
                  <a:pt x="3504488" y="246595"/>
                </a:lnTo>
                <a:lnTo>
                  <a:pt x="3504488" y="169671"/>
                </a:lnTo>
                <a:lnTo>
                  <a:pt x="3620655" y="169671"/>
                </a:lnTo>
                <a:lnTo>
                  <a:pt x="3620655" y="144665"/>
                </a:lnTo>
                <a:lnTo>
                  <a:pt x="3504488" y="144665"/>
                </a:lnTo>
                <a:lnTo>
                  <a:pt x="3504488" y="75018"/>
                </a:lnTo>
                <a:lnTo>
                  <a:pt x="3632682" y="75018"/>
                </a:lnTo>
                <a:lnTo>
                  <a:pt x="3632682" y="50012"/>
                </a:lnTo>
                <a:close/>
              </a:path>
              <a:path w="4633595" h="321944">
                <a:moveTo>
                  <a:pt x="4061929" y="246595"/>
                </a:moveTo>
                <a:lnTo>
                  <a:pt x="3832428" y="246595"/>
                </a:lnTo>
                <a:lnTo>
                  <a:pt x="3834955" y="321614"/>
                </a:lnTo>
                <a:lnTo>
                  <a:pt x="3860914" y="321614"/>
                </a:lnTo>
                <a:lnTo>
                  <a:pt x="3860914" y="271602"/>
                </a:lnTo>
                <a:lnTo>
                  <a:pt x="4060981" y="271602"/>
                </a:lnTo>
                <a:lnTo>
                  <a:pt x="4061929" y="246595"/>
                </a:lnTo>
                <a:close/>
              </a:path>
              <a:path w="4633595" h="321944">
                <a:moveTo>
                  <a:pt x="4060981" y="271602"/>
                </a:moveTo>
                <a:lnTo>
                  <a:pt x="4033126" y="271602"/>
                </a:lnTo>
                <a:lnTo>
                  <a:pt x="4033126" y="321614"/>
                </a:lnTo>
                <a:lnTo>
                  <a:pt x="4059085" y="321614"/>
                </a:lnTo>
                <a:lnTo>
                  <a:pt x="4060981" y="271602"/>
                </a:lnTo>
                <a:close/>
              </a:path>
              <a:path w="4633595" h="321944">
                <a:moveTo>
                  <a:pt x="3761841" y="50012"/>
                </a:moveTo>
                <a:lnTo>
                  <a:pt x="3671620" y="50012"/>
                </a:lnTo>
                <a:lnTo>
                  <a:pt x="3671620" y="271602"/>
                </a:lnTo>
                <a:lnTo>
                  <a:pt x="3701376" y="271602"/>
                </a:lnTo>
                <a:lnTo>
                  <a:pt x="3701376" y="183286"/>
                </a:lnTo>
                <a:lnTo>
                  <a:pt x="3758996" y="183286"/>
                </a:lnTo>
                <a:lnTo>
                  <a:pt x="3795332" y="178235"/>
                </a:lnTo>
                <a:lnTo>
                  <a:pt x="3819412" y="164012"/>
                </a:lnTo>
                <a:lnTo>
                  <a:pt x="3822895" y="158267"/>
                </a:lnTo>
                <a:lnTo>
                  <a:pt x="3701376" y="158267"/>
                </a:lnTo>
                <a:lnTo>
                  <a:pt x="3701376" y="75018"/>
                </a:lnTo>
                <a:lnTo>
                  <a:pt x="3824333" y="75018"/>
                </a:lnTo>
                <a:lnTo>
                  <a:pt x="3816324" y="64614"/>
                </a:lnTo>
                <a:lnTo>
                  <a:pt x="3792658" y="53499"/>
                </a:lnTo>
                <a:lnTo>
                  <a:pt x="3761841" y="50012"/>
                </a:lnTo>
                <a:close/>
              </a:path>
              <a:path w="4633595" h="321944">
                <a:moveTo>
                  <a:pt x="4029951" y="50012"/>
                </a:moveTo>
                <a:lnTo>
                  <a:pt x="3894467" y="50012"/>
                </a:lnTo>
                <a:lnTo>
                  <a:pt x="3894396" y="96653"/>
                </a:lnTo>
                <a:lnTo>
                  <a:pt x="3890782" y="150483"/>
                </a:lnTo>
                <a:lnTo>
                  <a:pt x="3881132" y="192582"/>
                </a:lnTo>
                <a:lnTo>
                  <a:pt x="3867625" y="223937"/>
                </a:lnTo>
                <a:lnTo>
                  <a:pt x="3852367" y="246595"/>
                </a:lnTo>
                <a:lnTo>
                  <a:pt x="3887825" y="246595"/>
                </a:lnTo>
                <a:lnTo>
                  <a:pt x="3905530" y="214386"/>
                </a:lnTo>
                <a:lnTo>
                  <a:pt x="3916706" y="180514"/>
                </a:lnTo>
                <a:lnTo>
                  <a:pt x="3922542" y="143675"/>
                </a:lnTo>
                <a:lnTo>
                  <a:pt x="3924223" y="102565"/>
                </a:lnTo>
                <a:lnTo>
                  <a:pt x="3924223" y="75018"/>
                </a:lnTo>
                <a:lnTo>
                  <a:pt x="4029951" y="75018"/>
                </a:lnTo>
                <a:lnTo>
                  <a:pt x="4029951" y="50012"/>
                </a:lnTo>
                <a:close/>
              </a:path>
              <a:path w="4633595" h="321944">
                <a:moveTo>
                  <a:pt x="4029951" y="75018"/>
                </a:moveTo>
                <a:lnTo>
                  <a:pt x="4000195" y="75018"/>
                </a:lnTo>
                <a:lnTo>
                  <a:pt x="4000195" y="246595"/>
                </a:lnTo>
                <a:lnTo>
                  <a:pt x="4029951" y="246595"/>
                </a:lnTo>
                <a:lnTo>
                  <a:pt x="4029951" y="75018"/>
                </a:lnTo>
                <a:close/>
              </a:path>
              <a:path w="4633595" h="321944">
                <a:moveTo>
                  <a:pt x="3824333" y="75018"/>
                </a:moveTo>
                <a:lnTo>
                  <a:pt x="3755821" y="75018"/>
                </a:lnTo>
                <a:lnTo>
                  <a:pt x="3778158" y="77323"/>
                </a:lnTo>
                <a:lnTo>
                  <a:pt x="3793966" y="84435"/>
                </a:lnTo>
                <a:lnTo>
                  <a:pt x="3803363" y="96653"/>
                </a:lnTo>
                <a:lnTo>
                  <a:pt x="3806469" y="114274"/>
                </a:lnTo>
                <a:lnTo>
                  <a:pt x="3803497" y="133433"/>
                </a:lnTo>
                <a:lnTo>
                  <a:pt x="3794323" y="147191"/>
                </a:lnTo>
                <a:lnTo>
                  <a:pt x="3778560" y="155488"/>
                </a:lnTo>
                <a:lnTo>
                  <a:pt x="3755821" y="158267"/>
                </a:lnTo>
                <a:lnTo>
                  <a:pt x="3822895" y="158267"/>
                </a:lnTo>
                <a:lnTo>
                  <a:pt x="3832750" y="142015"/>
                </a:lnTo>
                <a:lnTo>
                  <a:pt x="3836860" y="113639"/>
                </a:lnTo>
                <a:lnTo>
                  <a:pt x="3831503" y="84334"/>
                </a:lnTo>
                <a:lnTo>
                  <a:pt x="3824333" y="75018"/>
                </a:lnTo>
                <a:close/>
              </a:path>
              <a:path w="4633595" h="321944">
                <a:moveTo>
                  <a:pt x="4125874" y="50012"/>
                </a:moveTo>
                <a:lnTo>
                  <a:pt x="4096118" y="50012"/>
                </a:lnTo>
                <a:lnTo>
                  <a:pt x="4096118" y="271602"/>
                </a:lnTo>
                <a:lnTo>
                  <a:pt x="4270844" y="271602"/>
                </a:lnTo>
                <a:lnTo>
                  <a:pt x="4270844" y="321614"/>
                </a:lnTo>
                <a:lnTo>
                  <a:pt x="4296803" y="321614"/>
                </a:lnTo>
                <a:lnTo>
                  <a:pt x="4299026" y="246595"/>
                </a:lnTo>
                <a:lnTo>
                  <a:pt x="4125874" y="246595"/>
                </a:lnTo>
                <a:lnTo>
                  <a:pt x="4125874" y="50012"/>
                </a:lnTo>
                <a:close/>
              </a:path>
              <a:path w="4633595" h="321944">
                <a:moveTo>
                  <a:pt x="4268000" y="50012"/>
                </a:moveTo>
                <a:lnTo>
                  <a:pt x="4238244" y="50012"/>
                </a:lnTo>
                <a:lnTo>
                  <a:pt x="4238244" y="246595"/>
                </a:lnTo>
                <a:lnTo>
                  <a:pt x="4268000" y="246595"/>
                </a:lnTo>
                <a:lnTo>
                  <a:pt x="4268000" y="50012"/>
                </a:lnTo>
                <a:close/>
              </a:path>
              <a:path w="4633595" h="321944">
                <a:moveTo>
                  <a:pt x="4420577" y="50012"/>
                </a:moveTo>
                <a:lnTo>
                  <a:pt x="4388916" y="50012"/>
                </a:lnTo>
                <a:lnTo>
                  <a:pt x="4305033" y="271602"/>
                </a:lnTo>
                <a:lnTo>
                  <a:pt x="4337011" y="271602"/>
                </a:lnTo>
                <a:lnTo>
                  <a:pt x="4357903" y="214299"/>
                </a:lnTo>
                <a:lnTo>
                  <a:pt x="4482769" y="214299"/>
                </a:lnTo>
                <a:lnTo>
                  <a:pt x="4473303" y="189293"/>
                </a:lnTo>
                <a:lnTo>
                  <a:pt x="4366133" y="189293"/>
                </a:lnTo>
                <a:lnTo>
                  <a:pt x="4404753" y="80086"/>
                </a:lnTo>
                <a:lnTo>
                  <a:pt x="4431962" y="80086"/>
                </a:lnTo>
                <a:lnTo>
                  <a:pt x="4420577" y="50012"/>
                </a:lnTo>
                <a:close/>
              </a:path>
              <a:path w="4633595" h="321944">
                <a:moveTo>
                  <a:pt x="4482769" y="214299"/>
                </a:moveTo>
                <a:lnTo>
                  <a:pt x="4451604" y="214299"/>
                </a:lnTo>
                <a:lnTo>
                  <a:pt x="4472495" y="271602"/>
                </a:lnTo>
                <a:lnTo>
                  <a:pt x="4504461" y="271602"/>
                </a:lnTo>
                <a:lnTo>
                  <a:pt x="4482769" y="214299"/>
                </a:lnTo>
                <a:close/>
              </a:path>
              <a:path w="4633595" h="321944">
                <a:moveTo>
                  <a:pt x="4431962" y="80086"/>
                </a:moveTo>
                <a:lnTo>
                  <a:pt x="4404753" y="80086"/>
                </a:lnTo>
                <a:lnTo>
                  <a:pt x="4443374" y="189293"/>
                </a:lnTo>
                <a:lnTo>
                  <a:pt x="4473303" y="189293"/>
                </a:lnTo>
                <a:lnTo>
                  <a:pt x="4431962" y="80086"/>
                </a:lnTo>
                <a:close/>
              </a:path>
              <a:path w="4633595" h="321944">
                <a:moveTo>
                  <a:pt x="4585817" y="131051"/>
                </a:moveTo>
                <a:lnTo>
                  <a:pt x="4585817" y="157010"/>
                </a:lnTo>
                <a:lnTo>
                  <a:pt x="4619371" y="185496"/>
                </a:lnTo>
                <a:lnTo>
                  <a:pt x="4585817" y="213982"/>
                </a:lnTo>
                <a:lnTo>
                  <a:pt x="4585817" y="239941"/>
                </a:lnTo>
                <a:lnTo>
                  <a:pt x="4632985" y="198475"/>
                </a:lnTo>
                <a:lnTo>
                  <a:pt x="4632985" y="172516"/>
                </a:lnTo>
                <a:lnTo>
                  <a:pt x="4585817" y="131051"/>
                </a:lnTo>
                <a:close/>
              </a:path>
              <a:path w="4633595" h="321944">
                <a:moveTo>
                  <a:pt x="4530102" y="131051"/>
                </a:moveTo>
                <a:lnTo>
                  <a:pt x="4530102" y="157010"/>
                </a:lnTo>
                <a:lnTo>
                  <a:pt x="4563656" y="185496"/>
                </a:lnTo>
                <a:lnTo>
                  <a:pt x="4530102" y="213982"/>
                </a:lnTo>
                <a:lnTo>
                  <a:pt x="4530102" y="239941"/>
                </a:lnTo>
                <a:lnTo>
                  <a:pt x="4577270" y="198475"/>
                </a:lnTo>
                <a:lnTo>
                  <a:pt x="4577270" y="172516"/>
                </a:lnTo>
                <a:lnTo>
                  <a:pt x="4530102" y="131051"/>
                </a:lnTo>
                <a:close/>
              </a:path>
            </a:pathLst>
          </a:custGeom>
          <a:solidFill>
            <a:srgbClr val="D2232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0" y="1421993"/>
            <a:ext cx="10387330" cy="2028189"/>
            <a:chOff x="0" y="1421993"/>
            <a:chExt cx="10387330" cy="2028189"/>
          </a:xfrm>
        </p:grpSpPr>
        <p:sp>
          <p:nvSpPr>
            <p:cNvPr id="8" name="object 8"/>
            <p:cNvSpPr/>
            <p:nvPr/>
          </p:nvSpPr>
          <p:spPr>
            <a:xfrm>
              <a:off x="0" y="1421993"/>
              <a:ext cx="10387330" cy="2028189"/>
            </a:xfrm>
            <a:custGeom>
              <a:avLst/>
              <a:gdLst/>
              <a:ahLst/>
              <a:cxnLst/>
              <a:rect l="l" t="t" r="r" b="b"/>
              <a:pathLst>
                <a:path w="10387330" h="2028189">
                  <a:moveTo>
                    <a:pt x="738784" y="0"/>
                  </a:moveTo>
                  <a:lnTo>
                    <a:pt x="0" y="0"/>
                  </a:lnTo>
                  <a:lnTo>
                    <a:pt x="0" y="2027593"/>
                  </a:lnTo>
                  <a:lnTo>
                    <a:pt x="738784" y="2027593"/>
                  </a:lnTo>
                  <a:lnTo>
                    <a:pt x="738784" y="0"/>
                  </a:lnTo>
                  <a:close/>
                </a:path>
                <a:path w="10387330" h="2028189">
                  <a:moveTo>
                    <a:pt x="10386847" y="0"/>
                  </a:moveTo>
                  <a:lnTo>
                    <a:pt x="10219258" y="0"/>
                  </a:lnTo>
                  <a:lnTo>
                    <a:pt x="10219258" y="2027593"/>
                  </a:lnTo>
                  <a:lnTo>
                    <a:pt x="10386847" y="2027593"/>
                  </a:lnTo>
                  <a:lnTo>
                    <a:pt x="10386847" y="0"/>
                  </a:lnTo>
                  <a:close/>
                </a:path>
              </a:pathLst>
            </a:custGeom>
            <a:solidFill>
              <a:srgbClr val="EC202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38784" y="1421993"/>
              <a:ext cx="9480550" cy="2028189"/>
            </a:xfrm>
            <a:custGeom>
              <a:avLst/>
              <a:gdLst/>
              <a:ahLst/>
              <a:cxnLst/>
              <a:rect l="l" t="t" r="r" b="b"/>
              <a:pathLst>
                <a:path w="9480550" h="2028189">
                  <a:moveTo>
                    <a:pt x="9480473" y="0"/>
                  </a:moveTo>
                  <a:lnTo>
                    <a:pt x="0" y="0"/>
                  </a:lnTo>
                  <a:lnTo>
                    <a:pt x="0" y="2027593"/>
                  </a:lnTo>
                  <a:lnTo>
                    <a:pt x="9480473" y="2027593"/>
                  </a:lnTo>
                  <a:lnTo>
                    <a:pt x="9480473" y="0"/>
                  </a:lnTo>
                  <a:close/>
                </a:path>
              </a:pathLst>
            </a:custGeom>
            <a:solidFill>
              <a:srgbClr val="3396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225095" y="1421994"/>
              <a:ext cx="0" cy="2003425"/>
            </a:xfrm>
            <a:custGeom>
              <a:avLst/>
              <a:gdLst/>
              <a:ahLst/>
              <a:cxnLst/>
              <a:rect l="l" t="t" r="r" b="b"/>
              <a:pathLst>
                <a:path h="2003425">
                  <a:moveTo>
                    <a:pt x="0" y="0"/>
                  </a:moveTo>
                  <a:lnTo>
                    <a:pt x="0" y="2002802"/>
                  </a:lnTo>
                </a:path>
              </a:pathLst>
            </a:custGeom>
            <a:solidFill>
              <a:srgbClr val="EC202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1421993"/>
              <a:ext cx="10030040" cy="1811426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74</Words>
  <Application>Microsoft Macintosh PowerPoint</Application>
  <PresentationFormat>Широкоэкранный</PresentationFormat>
  <Paragraphs>12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7" baseType="lpstr">
      <vt:lpstr>Calibri</vt:lpstr>
      <vt:lpstr>Microsoft Sans Serif</vt:lpstr>
      <vt:lpstr>Office Theme</vt:lpstr>
      <vt:lpstr>Презентация PowerPoint</vt:lpstr>
      <vt:lpstr>ИНФОРМАЦИЯ  О ПОТЕНЦИАЛЬНОМ КОНФЛИКТЕ ИНТЕРЕСОВ</vt:lpstr>
      <vt:lpstr>ИНФОРМАЦИЯ  О ПОТЕНЦИАЛЬНОМ  КОНФЛИКТЕ ИНТЕРЕСОВ</vt:lpstr>
      <vt:lpstr>СПАСИБО ЗА ВНИМАНИЕ!</vt:lpstr>
    </vt:vector>
  </TitlesOfParts>
  <LinksUpToDate>false</LinksUpToDate>
  <SharedDoc>false</SharedDoc>
  <HyperlinksChanged>false</HyperlinksChanged>
  <AppVersion>15.0036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Liudmila Popova</cp:lastModifiedBy>
  <cp:revision>1</cp:revision>
  <dcterms:created xsi:type="dcterms:W3CDTF">2023-01-16T13:02:12Z</dcterms:created>
  <dcterms:modified xsi:type="dcterms:W3CDTF">2023-01-16T13:10:54Z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2023-01-16T00:00:00Z</vt:filetime>
  </property>
  <property fmtid="{D5CDD505-2E9C-101B-9397-08002B2CF9AE}" pid="3" name="Creator">
    <vt:lpwstr>Adobe InDesign CC (Macintosh)</vt:lpwstr>
  </property>
  <property fmtid="{D5CDD505-2E9C-101B-9397-08002B2CF9AE}" pid="4" name="LastSaved">
    <vt:filetime>2023-01-16T00:00:00Z</vt:filetime>
  </property>
</Properties>
</file>