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7"/>
    <p:restoredTop sz="94652"/>
  </p:normalViewPr>
  <p:slideViewPr>
    <p:cSldViewPr snapToGrid="0" snapToObjects="1">
      <p:cViewPr varScale="1">
        <p:scale>
          <a:sx n="99" d="100"/>
          <a:sy n="99" d="100"/>
        </p:scale>
        <p:origin x="208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6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2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5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37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6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46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57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0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CE735-CB6D-6347-853B-A6A40907CF2A}" type="datetimeFigureOut">
              <a:rPr lang="ru-RU" smtClean="0"/>
              <a:t>19.05.23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20564" y="2011680"/>
            <a:ext cx="4996133" cy="2820202"/>
          </a:xfrm>
        </p:spPr>
        <p:txBody>
          <a:bodyPr>
            <a:normAutofit/>
          </a:bodyPr>
          <a:lstStyle/>
          <a:p>
            <a:pPr algn="l"/>
            <a:r>
              <a:rPr lang="ru-RU" sz="3200" dirty="0" err="1" smtClean="0">
                <a:solidFill>
                  <a:schemeClr val="bg1"/>
                </a:solidFill>
              </a:rPr>
              <a:t>Ххххххх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х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3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0114" y="2487800"/>
            <a:ext cx="9971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Информация о потенциальном </a:t>
            </a:r>
            <a:br>
              <a:rPr lang="ru-RU" sz="3200" dirty="0" smtClean="0"/>
            </a:br>
            <a:r>
              <a:rPr lang="ru-RU" sz="3200" dirty="0" smtClean="0"/>
              <a:t>конфликте интересов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0787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4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23</Words>
  <Application>Microsoft Macintosh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Liudmila Popova</dc:creator>
  <cp:lastModifiedBy>Liudmila Popova</cp:lastModifiedBy>
  <cp:revision>3</cp:revision>
  <dcterms:created xsi:type="dcterms:W3CDTF">2022-04-21T07:33:31Z</dcterms:created>
  <dcterms:modified xsi:type="dcterms:W3CDTF">2023-05-19T11:01:46Z</dcterms:modified>
</cp:coreProperties>
</file>