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5"/>
    <p:restoredTop sz="94669"/>
  </p:normalViewPr>
  <p:slideViewPr>
    <p:cSldViewPr>
      <p:cViewPr varScale="1">
        <p:scale>
          <a:sx n="134" d="100"/>
          <a:sy n="134" d="100"/>
        </p:scale>
        <p:origin x="216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jpg"/><Relationship Id="rId8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250901" cy="379477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047623" cy="388729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23358" y="4081779"/>
            <a:ext cx="634594" cy="560181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27654" y="4278703"/>
            <a:ext cx="1240765" cy="37442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12882" y="4278694"/>
            <a:ext cx="951765" cy="35312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7537" y="4196703"/>
            <a:ext cx="1962175" cy="365586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461840" y="3024005"/>
            <a:ext cx="1117600" cy="302260"/>
          </a:xfrm>
          <a:custGeom>
            <a:avLst/>
            <a:gdLst/>
            <a:ahLst/>
            <a:cxnLst/>
            <a:rect l="l" t="t" r="r" b="b"/>
            <a:pathLst>
              <a:path w="1117600" h="302260">
                <a:moveTo>
                  <a:pt x="67246" y="47129"/>
                </a:moveTo>
                <a:lnTo>
                  <a:pt x="50761" y="47129"/>
                </a:lnTo>
                <a:lnTo>
                  <a:pt x="58394" y="99364"/>
                </a:lnTo>
                <a:lnTo>
                  <a:pt x="75539" y="102704"/>
                </a:lnTo>
                <a:lnTo>
                  <a:pt x="88543" y="76581"/>
                </a:lnTo>
                <a:lnTo>
                  <a:pt x="71259" y="76581"/>
                </a:lnTo>
                <a:lnTo>
                  <a:pt x="67246" y="47129"/>
                </a:lnTo>
                <a:close/>
              </a:path>
              <a:path w="1117600" h="302260">
                <a:moveTo>
                  <a:pt x="0" y="0"/>
                </a:moveTo>
                <a:lnTo>
                  <a:pt x="6972" y="89369"/>
                </a:lnTo>
                <a:lnTo>
                  <a:pt x="24117" y="92710"/>
                </a:lnTo>
                <a:lnTo>
                  <a:pt x="39284" y="66763"/>
                </a:lnTo>
                <a:lnTo>
                  <a:pt x="20726" y="66763"/>
                </a:lnTo>
                <a:lnTo>
                  <a:pt x="17856" y="3467"/>
                </a:lnTo>
                <a:lnTo>
                  <a:pt x="0" y="0"/>
                </a:lnTo>
                <a:close/>
              </a:path>
              <a:path w="1117600" h="302260">
                <a:moveTo>
                  <a:pt x="97624" y="18973"/>
                </a:moveTo>
                <a:lnTo>
                  <a:pt x="71259" y="76581"/>
                </a:lnTo>
                <a:lnTo>
                  <a:pt x="88543" y="76581"/>
                </a:lnTo>
                <a:lnTo>
                  <a:pt x="115493" y="22440"/>
                </a:lnTo>
                <a:lnTo>
                  <a:pt x="97624" y="18973"/>
                </a:lnTo>
                <a:close/>
              </a:path>
              <a:path w="1117600" h="302260">
                <a:moveTo>
                  <a:pt x="46266" y="22098"/>
                </a:moveTo>
                <a:lnTo>
                  <a:pt x="20726" y="66763"/>
                </a:lnTo>
                <a:lnTo>
                  <a:pt x="39284" y="66763"/>
                </a:lnTo>
                <a:lnTo>
                  <a:pt x="50761" y="47129"/>
                </a:lnTo>
                <a:lnTo>
                  <a:pt x="67246" y="47129"/>
                </a:lnTo>
                <a:lnTo>
                  <a:pt x="64312" y="25603"/>
                </a:lnTo>
                <a:lnTo>
                  <a:pt x="46266" y="22098"/>
                </a:lnTo>
                <a:close/>
              </a:path>
              <a:path w="1117600" h="302260">
                <a:moveTo>
                  <a:pt x="186346" y="70281"/>
                </a:moveTo>
                <a:lnTo>
                  <a:pt x="169862" y="70281"/>
                </a:lnTo>
                <a:lnTo>
                  <a:pt x="177507" y="122516"/>
                </a:lnTo>
                <a:lnTo>
                  <a:pt x="194652" y="125857"/>
                </a:lnTo>
                <a:lnTo>
                  <a:pt x="207652" y="99733"/>
                </a:lnTo>
                <a:lnTo>
                  <a:pt x="190360" y="99733"/>
                </a:lnTo>
                <a:lnTo>
                  <a:pt x="186346" y="70281"/>
                </a:lnTo>
                <a:close/>
              </a:path>
              <a:path w="1117600" h="302260">
                <a:moveTo>
                  <a:pt x="119100" y="23139"/>
                </a:moveTo>
                <a:lnTo>
                  <a:pt x="126072" y="112522"/>
                </a:lnTo>
                <a:lnTo>
                  <a:pt x="143217" y="115862"/>
                </a:lnTo>
                <a:lnTo>
                  <a:pt x="158385" y="89916"/>
                </a:lnTo>
                <a:lnTo>
                  <a:pt x="139826" y="89916"/>
                </a:lnTo>
                <a:lnTo>
                  <a:pt x="136969" y="26619"/>
                </a:lnTo>
                <a:lnTo>
                  <a:pt x="119100" y="23139"/>
                </a:lnTo>
                <a:close/>
              </a:path>
              <a:path w="1117600" h="302260">
                <a:moveTo>
                  <a:pt x="216725" y="42125"/>
                </a:moveTo>
                <a:lnTo>
                  <a:pt x="190360" y="99733"/>
                </a:lnTo>
                <a:lnTo>
                  <a:pt x="207652" y="99733"/>
                </a:lnTo>
                <a:lnTo>
                  <a:pt x="234594" y="45593"/>
                </a:lnTo>
                <a:lnTo>
                  <a:pt x="216725" y="42125"/>
                </a:lnTo>
                <a:close/>
              </a:path>
              <a:path w="1117600" h="302260">
                <a:moveTo>
                  <a:pt x="165366" y="45250"/>
                </a:moveTo>
                <a:lnTo>
                  <a:pt x="139826" y="89916"/>
                </a:lnTo>
                <a:lnTo>
                  <a:pt x="158385" y="89916"/>
                </a:lnTo>
                <a:lnTo>
                  <a:pt x="169862" y="70281"/>
                </a:lnTo>
                <a:lnTo>
                  <a:pt x="186346" y="70281"/>
                </a:lnTo>
                <a:lnTo>
                  <a:pt x="183413" y="48755"/>
                </a:lnTo>
                <a:lnTo>
                  <a:pt x="165366" y="45250"/>
                </a:lnTo>
                <a:close/>
              </a:path>
              <a:path w="1117600" h="302260">
                <a:moveTo>
                  <a:pt x="341769" y="130111"/>
                </a:moveTo>
                <a:lnTo>
                  <a:pt x="337210" y="153568"/>
                </a:lnTo>
                <a:lnTo>
                  <a:pt x="358863" y="157772"/>
                </a:lnTo>
                <a:lnTo>
                  <a:pt x="363435" y="134315"/>
                </a:lnTo>
                <a:lnTo>
                  <a:pt x="341769" y="130111"/>
                </a:lnTo>
                <a:close/>
              </a:path>
              <a:path w="1117600" h="302260">
                <a:moveTo>
                  <a:pt x="305454" y="93433"/>
                </a:moveTo>
                <a:lnTo>
                  <a:pt x="288975" y="93433"/>
                </a:lnTo>
                <a:lnTo>
                  <a:pt x="296608" y="145669"/>
                </a:lnTo>
                <a:lnTo>
                  <a:pt x="313753" y="149009"/>
                </a:lnTo>
                <a:lnTo>
                  <a:pt x="326757" y="122885"/>
                </a:lnTo>
                <a:lnTo>
                  <a:pt x="309460" y="122885"/>
                </a:lnTo>
                <a:lnTo>
                  <a:pt x="305454" y="93433"/>
                </a:lnTo>
                <a:close/>
              </a:path>
              <a:path w="1117600" h="302260">
                <a:moveTo>
                  <a:pt x="238201" y="46291"/>
                </a:moveTo>
                <a:lnTo>
                  <a:pt x="245173" y="135674"/>
                </a:lnTo>
                <a:lnTo>
                  <a:pt x="262318" y="139014"/>
                </a:lnTo>
                <a:lnTo>
                  <a:pt x="277492" y="113068"/>
                </a:lnTo>
                <a:lnTo>
                  <a:pt x="258940" y="113068"/>
                </a:lnTo>
                <a:lnTo>
                  <a:pt x="256070" y="49771"/>
                </a:lnTo>
                <a:lnTo>
                  <a:pt x="238201" y="46291"/>
                </a:lnTo>
                <a:close/>
              </a:path>
              <a:path w="1117600" h="302260">
                <a:moveTo>
                  <a:pt x="335838" y="65278"/>
                </a:moveTo>
                <a:lnTo>
                  <a:pt x="309460" y="122885"/>
                </a:lnTo>
                <a:lnTo>
                  <a:pt x="326757" y="122885"/>
                </a:lnTo>
                <a:lnTo>
                  <a:pt x="353707" y="68745"/>
                </a:lnTo>
                <a:lnTo>
                  <a:pt x="335838" y="65278"/>
                </a:lnTo>
                <a:close/>
              </a:path>
              <a:path w="1117600" h="302260">
                <a:moveTo>
                  <a:pt x="284480" y="68402"/>
                </a:moveTo>
                <a:lnTo>
                  <a:pt x="258940" y="113068"/>
                </a:lnTo>
                <a:lnTo>
                  <a:pt x="277492" y="113068"/>
                </a:lnTo>
                <a:lnTo>
                  <a:pt x="288975" y="93433"/>
                </a:lnTo>
                <a:lnTo>
                  <a:pt x="305454" y="93433"/>
                </a:lnTo>
                <a:lnTo>
                  <a:pt x="302526" y="71907"/>
                </a:lnTo>
                <a:lnTo>
                  <a:pt x="284480" y="68402"/>
                </a:lnTo>
                <a:close/>
              </a:path>
              <a:path w="1117600" h="302260">
                <a:moveTo>
                  <a:pt x="389915" y="132905"/>
                </a:moveTo>
                <a:lnTo>
                  <a:pt x="372452" y="136067"/>
                </a:lnTo>
                <a:lnTo>
                  <a:pt x="374753" y="147327"/>
                </a:lnTo>
                <a:lnTo>
                  <a:pt x="380493" y="156710"/>
                </a:lnTo>
                <a:lnTo>
                  <a:pt x="389331" y="163708"/>
                </a:lnTo>
                <a:lnTo>
                  <a:pt x="400926" y="167817"/>
                </a:lnTo>
                <a:lnTo>
                  <a:pt x="413352" y="168100"/>
                </a:lnTo>
                <a:lnTo>
                  <a:pt x="424184" y="164384"/>
                </a:lnTo>
                <a:lnTo>
                  <a:pt x="432328" y="157336"/>
                </a:lnTo>
                <a:lnTo>
                  <a:pt x="433963" y="153695"/>
                </a:lnTo>
                <a:lnTo>
                  <a:pt x="413042" y="153695"/>
                </a:lnTo>
                <a:lnTo>
                  <a:pt x="394995" y="150190"/>
                </a:lnTo>
                <a:lnTo>
                  <a:pt x="389064" y="142113"/>
                </a:lnTo>
                <a:lnTo>
                  <a:pt x="389915" y="132905"/>
                </a:lnTo>
                <a:close/>
              </a:path>
              <a:path w="1117600" h="302260">
                <a:moveTo>
                  <a:pt x="406146" y="78798"/>
                </a:moveTo>
                <a:lnTo>
                  <a:pt x="395641" y="81818"/>
                </a:lnTo>
                <a:lnTo>
                  <a:pt x="387248" y="88407"/>
                </a:lnTo>
                <a:lnTo>
                  <a:pt x="382523" y="98691"/>
                </a:lnTo>
                <a:lnTo>
                  <a:pt x="382506" y="108273"/>
                </a:lnTo>
                <a:lnTo>
                  <a:pt x="386060" y="116635"/>
                </a:lnTo>
                <a:lnTo>
                  <a:pt x="417487" y="135648"/>
                </a:lnTo>
                <a:lnTo>
                  <a:pt x="420560" y="139052"/>
                </a:lnTo>
                <a:lnTo>
                  <a:pt x="418490" y="149694"/>
                </a:lnTo>
                <a:lnTo>
                  <a:pt x="413042" y="153695"/>
                </a:lnTo>
                <a:lnTo>
                  <a:pt x="433963" y="153695"/>
                </a:lnTo>
                <a:lnTo>
                  <a:pt x="436689" y="147624"/>
                </a:lnTo>
                <a:lnTo>
                  <a:pt x="436736" y="137632"/>
                </a:lnTo>
                <a:lnTo>
                  <a:pt x="433090" y="129292"/>
                </a:lnTo>
                <a:lnTo>
                  <a:pt x="426389" y="122571"/>
                </a:lnTo>
                <a:lnTo>
                  <a:pt x="417271" y="117436"/>
                </a:lnTo>
                <a:lnTo>
                  <a:pt x="402348" y="111353"/>
                </a:lnTo>
                <a:lnTo>
                  <a:pt x="398614" y="107442"/>
                </a:lnTo>
                <a:lnTo>
                  <a:pt x="400723" y="96621"/>
                </a:lnTo>
                <a:lnTo>
                  <a:pt x="406908" y="93700"/>
                </a:lnTo>
                <a:lnTo>
                  <a:pt x="438363" y="93700"/>
                </a:lnTo>
                <a:lnTo>
                  <a:pt x="436287" y="90069"/>
                </a:lnTo>
                <a:lnTo>
                  <a:pt x="427872" y="83153"/>
                </a:lnTo>
                <a:lnTo>
                  <a:pt x="417207" y="79222"/>
                </a:lnTo>
                <a:lnTo>
                  <a:pt x="406146" y="78798"/>
                </a:lnTo>
                <a:close/>
              </a:path>
              <a:path w="1117600" h="302260">
                <a:moveTo>
                  <a:pt x="438363" y="93700"/>
                </a:moveTo>
                <a:lnTo>
                  <a:pt x="406908" y="93700"/>
                </a:lnTo>
                <a:lnTo>
                  <a:pt x="421347" y="96507"/>
                </a:lnTo>
                <a:lnTo>
                  <a:pt x="425983" y="101523"/>
                </a:lnTo>
                <a:lnTo>
                  <a:pt x="424929" y="106946"/>
                </a:lnTo>
                <a:lnTo>
                  <a:pt x="442975" y="110451"/>
                </a:lnTo>
                <a:lnTo>
                  <a:pt x="441605" y="99369"/>
                </a:lnTo>
                <a:lnTo>
                  <a:pt x="438363" y="93700"/>
                </a:lnTo>
                <a:close/>
              </a:path>
              <a:path w="1117600" h="302260">
                <a:moveTo>
                  <a:pt x="502932" y="95885"/>
                </a:moveTo>
                <a:lnTo>
                  <a:pt x="485948" y="95933"/>
                </a:lnTo>
                <a:lnTo>
                  <a:pt x="470365" y="102311"/>
                </a:lnTo>
                <a:lnTo>
                  <a:pt x="458089" y="114423"/>
                </a:lnTo>
                <a:lnTo>
                  <a:pt x="451027" y="131673"/>
                </a:lnTo>
                <a:lnTo>
                  <a:pt x="451111" y="150319"/>
                </a:lnTo>
                <a:lnTo>
                  <a:pt x="457954" y="166152"/>
                </a:lnTo>
                <a:lnTo>
                  <a:pt x="470014" y="177906"/>
                </a:lnTo>
                <a:lnTo>
                  <a:pt x="485749" y="184315"/>
                </a:lnTo>
                <a:lnTo>
                  <a:pt x="498085" y="185042"/>
                </a:lnTo>
                <a:lnTo>
                  <a:pt x="509220" y="182554"/>
                </a:lnTo>
                <a:lnTo>
                  <a:pt x="518919" y="177330"/>
                </a:lnTo>
                <a:lnTo>
                  <a:pt x="526948" y="169849"/>
                </a:lnTo>
                <a:lnTo>
                  <a:pt x="525515" y="168481"/>
                </a:lnTo>
                <a:lnTo>
                  <a:pt x="497646" y="168481"/>
                </a:lnTo>
                <a:lnTo>
                  <a:pt x="489800" y="168249"/>
                </a:lnTo>
                <a:lnTo>
                  <a:pt x="478854" y="163820"/>
                </a:lnTo>
                <a:lnTo>
                  <a:pt x="471711" y="156183"/>
                </a:lnTo>
                <a:lnTo>
                  <a:pt x="468342" y="146295"/>
                </a:lnTo>
                <a:lnTo>
                  <a:pt x="468718" y="135115"/>
                </a:lnTo>
                <a:lnTo>
                  <a:pt x="472556" y="124609"/>
                </a:lnTo>
                <a:lnTo>
                  <a:pt x="479386" y="116705"/>
                </a:lnTo>
                <a:lnTo>
                  <a:pt x="488874" y="112303"/>
                </a:lnTo>
                <a:lnTo>
                  <a:pt x="528905" y="112303"/>
                </a:lnTo>
                <a:lnTo>
                  <a:pt x="523948" y="106286"/>
                </a:lnTo>
                <a:lnTo>
                  <a:pt x="514616" y="99821"/>
                </a:lnTo>
                <a:lnTo>
                  <a:pt x="502932" y="95885"/>
                </a:lnTo>
                <a:close/>
              </a:path>
              <a:path w="1117600" h="302260">
                <a:moveTo>
                  <a:pt x="514629" y="158089"/>
                </a:moveTo>
                <a:lnTo>
                  <a:pt x="510462" y="162779"/>
                </a:lnTo>
                <a:lnTo>
                  <a:pt x="504667" y="166450"/>
                </a:lnTo>
                <a:lnTo>
                  <a:pt x="497646" y="168481"/>
                </a:lnTo>
                <a:lnTo>
                  <a:pt x="525515" y="168481"/>
                </a:lnTo>
                <a:lnTo>
                  <a:pt x="514629" y="158089"/>
                </a:lnTo>
                <a:close/>
              </a:path>
              <a:path w="1117600" h="302260">
                <a:moveTo>
                  <a:pt x="528905" y="112303"/>
                </a:moveTo>
                <a:lnTo>
                  <a:pt x="488874" y="112303"/>
                </a:lnTo>
                <a:lnTo>
                  <a:pt x="500684" y="112306"/>
                </a:lnTo>
                <a:lnTo>
                  <a:pt x="508013" y="115014"/>
                </a:lnTo>
                <a:lnTo>
                  <a:pt x="513697" y="119513"/>
                </a:lnTo>
                <a:lnTo>
                  <a:pt x="517631" y="125079"/>
                </a:lnTo>
                <a:lnTo>
                  <a:pt x="519709" y="130987"/>
                </a:lnTo>
                <a:lnTo>
                  <a:pt x="535533" y="124688"/>
                </a:lnTo>
                <a:lnTo>
                  <a:pt x="530921" y="114751"/>
                </a:lnTo>
                <a:lnTo>
                  <a:pt x="528905" y="112303"/>
                </a:lnTo>
                <a:close/>
              </a:path>
              <a:path w="1117600" h="302260">
                <a:moveTo>
                  <a:pt x="620126" y="196303"/>
                </a:moveTo>
                <a:lnTo>
                  <a:pt x="600468" y="196303"/>
                </a:lnTo>
                <a:lnTo>
                  <a:pt x="601192" y="197383"/>
                </a:lnTo>
                <a:lnTo>
                  <a:pt x="601586" y="204952"/>
                </a:lnTo>
                <a:lnTo>
                  <a:pt x="617829" y="208114"/>
                </a:lnTo>
                <a:lnTo>
                  <a:pt x="620126" y="196303"/>
                </a:lnTo>
                <a:close/>
              </a:path>
              <a:path w="1117600" h="302260">
                <a:moveTo>
                  <a:pt x="574071" y="113057"/>
                </a:moveTo>
                <a:lnTo>
                  <a:pt x="558519" y="119443"/>
                </a:lnTo>
                <a:lnTo>
                  <a:pt x="546412" y="131591"/>
                </a:lnTo>
                <a:lnTo>
                  <a:pt x="539457" y="148869"/>
                </a:lnTo>
                <a:lnTo>
                  <a:pt x="539434" y="167488"/>
                </a:lnTo>
                <a:lnTo>
                  <a:pt x="546106" y="183284"/>
                </a:lnTo>
                <a:lnTo>
                  <a:pt x="558131" y="195030"/>
                </a:lnTo>
                <a:lnTo>
                  <a:pt x="574167" y="201498"/>
                </a:lnTo>
                <a:lnTo>
                  <a:pt x="581008" y="202153"/>
                </a:lnTo>
                <a:lnTo>
                  <a:pt x="587740" y="201560"/>
                </a:lnTo>
                <a:lnTo>
                  <a:pt x="593990" y="199821"/>
                </a:lnTo>
                <a:lnTo>
                  <a:pt x="599389" y="197040"/>
                </a:lnTo>
                <a:lnTo>
                  <a:pt x="600468" y="196303"/>
                </a:lnTo>
                <a:lnTo>
                  <a:pt x="620126" y="196303"/>
                </a:lnTo>
                <a:lnTo>
                  <a:pt x="622241" y="185432"/>
                </a:lnTo>
                <a:lnTo>
                  <a:pt x="578231" y="185432"/>
                </a:lnTo>
                <a:lnTo>
                  <a:pt x="567311" y="181015"/>
                </a:lnTo>
                <a:lnTo>
                  <a:pt x="560228" y="173389"/>
                </a:lnTo>
                <a:lnTo>
                  <a:pt x="556917" y="163512"/>
                </a:lnTo>
                <a:lnTo>
                  <a:pt x="557314" y="152336"/>
                </a:lnTo>
                <a:lnTo>
                  <a:pt x="561129" y="141826"/>
                </a:lnTo>
                <a:lnTo>
                  <a:pt x="567897" y="133911"/>
                </a:lnTo>
                <a:lnTo>
                  <a:pt x="577321" y="129497"/>
                </a:lnTo>
                <a:lnTo>
                  <a:pt x="633121" y="129489"/>
                </a:lnTo>
                <a:lnTo>
                  <a:pt x="633462" y="127736"/>
                </a:lnTo>
                <a:lnTo>
                  <a:pt x="613791" y="127736"/>
                </a:lnTo>
                <a:lnTo>
                  <a:pt x="613067" y="126657"/>
                </a:lnTo>
                <a:lnTo>
                  <a:pt x="609106" y="122053"/>
                </a:lnTo>
                <a:lnTo>
                  <a:pt x="603962" y="118095"/>
                </a:lnTo>
                <a:lnTo>
                  <a:pt x="597945" y="115021"/>
                </a:lnTo>
                <a:lnTo>
                  <a:pt x="591362" y="113068"/>
                </a:lnTo>
                <a:lnTo>
                  <a:pt x="574071" y="113057"/>
                </a:lnTo>
                <a:close/>
              </a:path>
              <a:path w="1117600" h="302260">
                <a:moveTo>
                  <a:pt x="633121" y="129489"/>
                </a:moveTo>
                <a:lnTo>
                  <a:pt x="589102" y="129489"/>
                </a:lnTo>
                <a:lnTo>
                  <a:pt x="599232" y="133756"/>
                </a:lnTo>
                <a:lnTo>
                  <a:pt x="606339" y="141384"/>
                </a:lnTo>
                <a:lnTo>
                  <a:pt x="610011" y="151329"/>
                </a:lnTo>
                <a:lnTo>
                  <a:pt x="609841" y="162547"/>
                </a:lnTo>
                <a:lnTo>
                  <a:pt x="605800" y="173015"/>
                </a:lnTo>
                <a:lnTo>
                  <a:pt x="598670" y="180862"/>
                </a:lnTo>
                <a:lnTo>
                  <a:pt x="589222" y="185273"/>
                </a:lnTo>
                <a:lnTo>
                  <a:pt x="578231" y="185432"/>
                </a:lnTo>
                <a:lnTo>
                  <a:pt x="622241" y="185432"/>
                </a:lnTo>
                <a:lnTo>
                  <a:pt x="633121" y="129489"/>
                </a:lnTo>
                <a:close/>
              </a:path>
              <a:path w="1117600" h="302260">
                <a:moveTo>
                  <a:pt x="618083" y="120142"/>
                </a:moveTo>
                <a:lnTo>
                  <a:pt x="614870" y="127000"/>
                </a:lnTo>
                <a:lnTo>
                  <a:pt x="613791" y="127736"/>
                </a:lnTo>
                <a:lnTo>
                  <a:pt x="633462" y="127736"/>
                </a:lnTo>
                <a:lnTo>
                  <a:pt x="634326" y="123291"/>
                </a:lnTo>
                <a:lnTo>
                  <a:pt x="618083" y="120142"/>
                </a:lnTo>
                <a:close/>
              </a:path>
              <a:path w="1117600" h="302260">
                <a:moveTo>
                  <a:pt x="816775" y="158762"/>
                </a:moveTo>
                <a:lnTo>
                  <a:pt x="800277" y="243573"/>
                </a:lnTo>
                <a:lnTo>
                  <a:pt x="817968" y="247015"/>
                </a:lnTo>
                <a:lnTo>
                  <a:pt x="834453" y="162191"/>
                </a:lnTo>
                <a:lnTo>
                  <a:pt x="816775" y="158762"/>
                </a:lnTo>
                <a:close/>
              </a:path>
              <a:path w="1117600" h="302260">
                <a:moveTo>
                  <a:pt x="780739" y="227533"/>
                </a:moveTo>
                <a:lnTo>
                  <a:pt x="761072" y="227533"/>
                </a:lnTo>
                <a:lnTo>
                  <a:pt x="761809" y="228612"/>
                </a:lnTo>
                <a:lnTo>
                  <a:pt x="762203" y="236181"/>
                </a:lnTo>
                <a:lnTo>
                  <a:pt x="778446" y="239331"/>
                </a:lnTo>
                <a:lnTo>
                  <a:pt x="780739" y="227533"/>
                </a:lnTo>
                <a:close/>
              </a:path>
              <a:path w="1117600" h="302260">
                <a:moveTo>
                  <a:pt x="734682" y="144276"/>
                </a:moveTo>
                <a:lnTo>
                  <a:pt x="719129" y="150664"/>
                </a:lnTo>
                <a:lnTo>
                  <a:pt x="707022" y="162813"/>
                </a:lnTo>
                <a:lnTo>
                  <a:pt x="700062" y="180086"/>
                </a:lnTo>
                <a:lnTo>
                  <a:pt x="700045" y="198705"/>
                </a:lnTo>
                <a:lnTo>
                  <a:pt x="706721" y="214501"/>
                </a:lnTo>
                <a:lnTo>
                  <a:pt x="718748" y="226247"/>
                </a:lnTo>
                <a:lnTo>
                  <a:pt x="734783" y="232714"/>
                </a:lnTo>
                <a:lnTo>
                  <a:pt x="741623" y="233370"/>
                </a:lnTo>
                <a:lnTo>
                  <a:pt x="748352" y="232776"/>
                </a:lnTo>
                <a:lnTo>
                  <a:pt x="754602" y="231037"/>
                </a:lnTo>
                <a:lnTo>
                  <a:pt x="760006" y="228257"/>
                </a:lnTo>
                <a:lnTo>
                  <a:pt x="761072" y="227533"/>
                </a:lnTo>
                <a:lnTo>
                  <a:pt x="780739" y="227533"/>
                </a:lnTo>
                <a:lnTo>
                  <a:pt x="782855" y="216649"/>
                </a:lnTo>
                <a:lnTo>
                  <a:pt x="738847" y="216649"/>
                </a:lnTo>
                <a:lnTo>
                  <a:pt x="727926" y="212231"/>
                </a:lnTo>
                <a:lnTo>
                  <a:pt x="720840" y="204606"/>
                </a:lnTo>
                <a:lnTo>
                  <a:pt x="717529" y="194728"/>
                </a:lnTo>
                <a:lnTo>
                  <a:pt x="717931" y="183553"/>
                </a:lnTo>
                <a:lnTo>
                  <a:pt x="721745" y="173048"/>
                </a:lnTo>
                <a:lnTo>
                  <a:pt x="728514" y="165133"/>
                </a:lnTo>
                <a:lnTo>
                  <a:pt x="737938" y="160716"/>
                </a:lnTo>
                <a:lnTo>
                  <a:pt x="793728" y="160705"/>
                </a:lnTo>
                <a:lnTo>
                  <a:pt x="794069" y="158953"/>
                </a:lnTo>
                <a:lnTo>
                  <a:pt x="774407" y="158953"/>
                </a:lnTo>
                <a:lnTo>
                  <a:pt x="773683" y="157873"/>
                </a:lnTo>
                <a:lnTo>
                  <a:pt x="769692" y="153266"/>
                </a:lnTo>
                <a:lnTo>
                  <a:pt x="764508" y="149302"/>
                </a:lnTo>
                <a:lnTo>
                  <a:pt x="758485" y="146227"/>
                </a:lnTo>
                <a:lnTo>
                  <a:pt x="751979" y="144284"/>
                </a:lnTo>
                <a:lnTo>
                  <a:pt x="734682" y="144276"/>
                </a:lnTo>
                <a:close/>
              </a:path>
              <a:path w="1117600" h="302260">
                <a:moveTo>
                  <a:pt x="793728" y="160705"/>
                </a:moveTo>
                <a:lnTo>
                  <a:pt x="749719" y="160705"/>
                </a:lnTo>
                <a:lnTo>
                  <a:pt x="759849" y="164972"/>
                </a:lnTo>
                <a:lnTo>
                  <a:pt x="766954" y="172600"/>
                </a:lnTo>
                <a:lnTo>
                  <a:pt x="770623" y="182546"/>
                </a:lnTo>
                <a:lnTo>
                  <a:pt x="770445" y="193763"/>
                </a:lnTo>
                <a:lnTo>
                  <a:pt x="766412" y="204231"/>
                </a:lnTo>
                <a:lnTo>
                  <a:pt x="759285" y="212078"/>
                </a:lnTo>
                <a:lnTo>
                  <a:pt x="749839" y="216489"/>
                </a:lnTo>
                <a:lnTo>
                  <a:pt x="738847" y="216649"/>
                </a:lnTo>
                <a:lnTo>
                  <a:pt x="782855" y="216649"/>
                </a:lnTo>
                <a:lnTo>
                  <a:pt x="793728" y="160705"/>
                </a:lnTo>
                <a:close/>
              </a:path>
              <a:path w="1117600" h="302260">
                <a:moveTo>
                  <a:pt x="655980" y="127508"/>
                </a:moveTo>
                <a:lnTo>
                  <a:pt x="639483" y="212318"/>
                </a:lnTo>
                <a:lnTo>
                  <a:pt x="657529" y="215836"/>
                </a:lnTo>
                <a:lnTo>
                  <a:pt x="667143" y="166382"/>
                </a:lnTo>
                <a:lnTo>
                  <a:pt x="670342" y="159318"/>
                </a:lnTo>
                <a:lnTo>
                  <a:pt x="675838" y="154073"/>
                </a:lnTo>
                <a:lnTo>
                  <a:pt x="682879" y="151166"/>
                </a:lnTo>
                <a:lnTo>
                  <a:pt x="701954" y="151117"/>
                </a:lnTo>
                <a:lnTo>
                  <a:pt x="703894" y="141109"/>
                </a:lnTo>
                <a:lnTo>
                  <a:pt x="672998" y="141109"/>
                </a:lnTo>
                <a:lnTo>
                  <a:pt x="672261" y="140030"/>
                </a:lnTo>
                <a:lnTo>
                  <a:pt x="672211" y="130657"/>
                </a:lnTo>
                <a:lnTo>
                  <a:pt x="655980" y="127508"/>
                </a:lnTo>
                <a:close/>
              </a:path>
              <a:path w="1117600" h="302260">
                <a:moveTo>
                  <a:pt x="787057" y="98666"/>
                </a:moveTo>
                <a:lnTo>
                  <a:pt x="775487" y="158229"/>
                </a:lnTo>
                <a:lnTo>
                  <a:pt x="774407" y="158953"/>
                </a:lnTo>
                <a:lnTo>
                  <a:pt x="794069" y="158953"/>
                </a:lnTo>
                <a:lnTo>
                  <a:pt x="805103" y="102184"/>
                </a:lnTo>
                <a:lnTo>
                  <a:pt x="787057" y="98666"/>
                </a:lnTo>
                <a:close/>
              </a:path>
              <a:path w="1117600" h="302260">
                <a:moveTo>
                  <a:pt x="701954" y="151117"/>
                </a:moveTo>
                <a:lnTo>
                  <a:pt x="690714" y="151117"/>
                </a:lnTo>
                <a:lnTo>
                  <a:pt x="701547" y="153212"/>
                </a:lnTo>
                <a:lnTo>
                  <a:pt x="701954" y="151117"/>
                </a:lnTo>
                <a:close/>
              </a:path>
              <a:path w="1117600" h="302260">
                <a:moveTo>
                  <a:pt x="823607" y="122631"/>
                </a:moveTo>
                <a:lnTo>
                  <a:pt x="819746" y="142481"/>
                </a:lnTo>
                <a:lnTo>
                  <a:pt x="837793" y="145986"/>
                </a:lnTo>
                <a:lnTo>
                  <a:pt x="841654" y="126136"/>
                </a:lnTo>
                <a:lnTo>
                  <a:pt x="823607" y="122631"/>
                </a:lnTo>
                <a:close/>
              </a:path>
              <a:path w="1117600" h="302260">
                <a:moveTo>
                  <a:pt x="688809" y="132016"/>
                </a:moveTo>
                <a:lnTo>
                  <a:pt x="680885" y="134213"/>
                </a:lnTo>
                <a:lnTo>
                  <a:pt x="674077" y="140385"/>
                </a:lnTo>
                <a:lnTo>
                  <a:pt x="672998" y="141109"/>
                </a:lnTo>
                <a:lnTo>
                  <a:pt x="703894" y="141109"/>
                </a:lnTo>
                <a:lnTo>
                  <a:pt x="704697" y="136969"/>
                </a:lnTo>
                <a:lnTo>
                  <a:pt x="701446" y="134467"/>
                </a:lnTo>
                <a:lnTo>
                  <a:pt x="688809" y="132016"/>
                </a:lnTo>
                <a:close/>
              </a:path>
              <a:path w="1117600" h="302260">
                <a:moveTo>
                  <a:pt x="933691" y="245160"/>
                </a:moveTo>
                <a:lnTo>
                  <a:pt x="929132" y="268617"/>
                </a:lnTo>
                <a:lnTo>
                  <a:pt x="950785" y="272834"/>
                </a:lnTo>
                <a:lnTo>
                  <a:pt x="955344" y="249377"/>
                </a:lnTo>
                <a:lnTo>
                  <a:pt x="933691" y="245160"/>
                </a:lnTo>
                <a:close/>
              </a:path>
              <a:path w="1117600" h="302260">
                <a:moveTo>
                  <a:pt x="878006" y="172137"/>
                </a:moveTo>
                <a:lnTo>
                  <a:pt x="862144" y="178465"/>
                </a:lnTo>
                <a:lnTo>
                  <a:pt x="849727" y="190552"/>
                </a:lnTo>
                <a:lnTo>
                  <a:pt x="842632" y="207797"/>
                </a:lnTo>
                <a:lnTo>
                  <a:pt x="842749" y="226444"/>
                </a:lnTo>
                <a:lnTo>
                  <a:pt x="849733" y="242301"/>
                </a:lnTo>
                <a:lnTo>
                  <a:pt x="862072" y="254108"/>
                </a:lnTo>
                <a:lnTo>
                  <a:pt x="878255" y="260604"/>
                </a:lnTo>
                <a:lnTo>
                  <a:pt x="895686" y="260642"/>
                </a:lnTo>
                <a:lnTo>
                  <a:pt x="911545" y="254317"/>
                </a:lnTo>
                <a:lnTo>
                  <a:pt x="921773" y="244360"/>
                </a:lnTo>
                <a:lnTo>
                  <a:pt x="881382" y="244351"/>
                </a:lnTo>
                <a:lnTo>
                  <a:pt x="870514" y="239949"/>
                </a:lnTo>
                <a:lnTo>
                  <a:pt x="863493" y="232336"/>
                </a:lnTo>
                <a:lnTo>
                  <a:pt x="860247" y="222472"/>
                </a:lnTo>
                <a:lnTo>
                  <a:pt x="860679" y="211302"/>
                </a:lnTo>
                <a:lnTo>
                  <a:pt x="864465" y="200786"/>
                </a:lnTo>
                <a:lnTo>
                  <a:pt x="871172" y="192859"/>
                </a:lnTo>
                <a:lnTo>
                  <a:pt x="880531" y="188431"/>
                </a:lnTo>
                <a:lnTo>
                  <a:pt x="921800" y="188417"/>
                </a:lnTo>
                <a:lnTo>
                  <a:pt x="911615" y="178669"/>
                </a:lnTo>
                <a:lnTo>
                  <a:pt x="895438" y="172173"/>
                </a:lnTo>
                <a:lnTo>
                  <a:pt x="878006" y="172137"/>
                </a:lnTo>
                <a:close/>
              </a:path>
              <a:path w="1117600" h="302260">
                <a:moveTo>
                  <a:pt x="921800" y="188417"/>
                </a:moveTo>
                <a:lnTo>
                  <a:pt x="892276" y="188417"/>
                </a:lnTo>
                <a:lnTo>
                  <a:pt x="903169" y="192834"/>
                </a:lnTo>
                <a:lnTo>
                  <a:pt x="910194" y="200445"/>
                </a:lnTo>
                <a:lnTo>
                  <a:pt x="913445" y="210307"/>
                </a:lnTo>
                <a:lnTo>
                  <a:pt x="913015" y="221475"/>
                </a:lnTo>
                <a:lnTo>
                  <a:pt x="909228" y="231993"/>
                </a:lnTo>
                <a:lnTo>
                  <a:pt x="902520" y="239923"/>
                </a:lnTo>
                <a:lnTo>
                  <a:pt x="893157" y="244351"/>
                </a:lnTo>
                <a:lnTo>
                  <a:pt x="881405" y="244360"/>
                </a:lnTo>
                <a:lnTo>
                  <a:pt x="921782" y="244351"/>
                </a:lnTo>
                <a:lnTo>
                  <a:pt x="923961" y="242230"/>
                </a:lnTo>
                <a:lnTo>
                  <a:pt x="931062" y="224980"/>
                </a:lnTo>
                <a:lnTo>
                  <a:pt x="930937" y="206333"/>
                </a:lnTo>
                <a:lnTo>
                  <a:pt x="923951" y="190476"/>
                </a:lnTo>
                <a:lnTo>
                  <a:pt x="921800" y="188417"/>
                </a:lnTo>
                <a:close/>
              </a:path>
              <a:path w="1117600" h="302260">
                <a:moveTo>
                  <a:pt x="983513" y="191173"/>
                </a:moveTo>
                <a:lnTo>
                  <a:pt x="967028" y="275983"/>
                </a:lnTo>
                <a:lnTo>
                  <a:pt x="985075" y="279501"/>
                </a:lnTo>
                <a:lnTo>
                  <a:pt x="994689" y="230047"/>
                </a:lnTo>
                <a:lnTo>
                  <a:pt x="997881" y="222988"/>
                </a:lnTo>
                <a:lnTo>
                  <a:pt x="1003374" y="217743"/>
                </a:lnTo>
                <a:lnTo>
                  <a:pt x="1010418" y="214833"/>
                </a:lnTo>
                <a:lnTo>
                  <a:pt x="1029489" y="214782"/>
                </a:lnTo>
                <a:lnTo>
                  <a:pt x="1031439" y="204774"/>
                </a:lnTo>
                <a:lnTo>
                  <a:pt x="1000531" y="204774"/>
                </a:lnTo>
                <a:lnTo>
                  <a:pt x="999807" y="203708"/>
                </a:lnTo>
                <a:lnTo>
                  <a:pt x="999756" y="194322"/>
                </a:lnTo>
                <a:lnTo>
                  <a:pt x="983513" y="191173"/>
                </a:lnTo>
                <a:close/>
              </a:path>
              <a:path w="1117600" h="302260">
                <a:moveTo>
                  <a:pt x="1029489" y="214782"/>
                </a:moveTo>
                <a:lnTo>
                  <a:pt x="1018260" y="214782"/>
                </a:lnTo>
                <a:lnTo>
                  <a:pt x="1029081" y="216877"/>
                </a:lnTo>
                <a:lnTo>
                  <a:pt x="1029489" y="214782"/>
                </a:lnTo>
                <a:close/>
              </a:path>
              <a:path w="1117600" h="302260">
                <a:moveTo>
                  <a:pt x="1016342" y="195681"/>
                </a:moveTo>
                <a:lnTo>
                  <a:pt x="1008430" y="197891"/>
                </a:lnTo>
                <a:lnTo>
                  <a:pt x="1001610" y="204050"/>
                </a:lnTo>
                <a:lnTo>
                  <a:pt x="1000531" y="204774"/>
                </a:lnTo>
                <a:lnTo>
                  <a:pt x="1031439" y="204774"/>
                </a:lnTo>
                <a:lnTo>
                  <a:pt x="1032243" y="200647"/>
                </a:lnTo>
                <a:lnTo>
                  <a:pt x="1028979" y="198132"/>
                </a:lnTo>
                <a:lnTo>
                  <a:pt x="1016342" y="195681"/>
                </a:lnTo>
                <a:close/>
              </a:path>
              <a:path w="1117600" h="302260">
                <a:moveTo>
                  <a:pt x="1102862" y="290144"/>
                </a:moveTo>
                <a:lnTo>
                  <a:pt x="1083195" y="290144"/>
                </a:lnTo>
                <a:lnTo>
                  <a:pt x="1083932" y="291223"/>
                </a:lnTo>
                <a:lnTo>
                  <a:pt x="1084326" y="298792"/>
                </a:lnTo>
                <a:lnTo>
                  <a:pt x="1100569" y="301942"/>
                </a:lnTo>
                <a:lnTo>
                  <a:pt x="1102862" y="290144"/>
                </a:lnTo>
                <a:close/>
              </a:path>
              <a:path w="1117600" h="302260">
                <a:moveTo>
                  <a:pt x="1043063" y="202742"/>
                </a:moveTo>
                <a:lnTo>
                  <a:pt x="1032890" y="255079"/>
                </a:lnTo>
                <a:lnTo>
                  <a:pt x="1032533" y="269260"/>
                </a:lnTo>
                <a:lnTo>
                  <a:pt x="1037134" y="281420"/>
                </a:lnTo>
                <a:lnTo>
                  <a:pt x="1046519" y="290650"/>
                </a:lnTo>
                <a:lnTo>
                  <a:pt x="1060513" y="296037"/>
                </a:lnTo>
                <a:lnTo>
                  <a:pt x="1067739" y="297434"/>
                </a:lnTo>
                <a:lnTo>
                  <a:pt x="1077455" y="295579"/>
                </a:lnTo>
                <a:lnTo>
                  <a:pt x="1082128" y="290868"/>
                </a:lnTo>
                <a:lnTo>
                  <a:pt x="1083195" y="290144"/>
                </a:lnTo>
                <a:lnTo>
                  <a:pt x="1102862" y="290144"/>
                </a:lnTo>
                <a:lnTo>
                  <a:pt x="1104805" y="280149"/>
                </a:lnTo>
                <a:lnTo>
                  <a:pt x="1065479" y="280149"/>
                </a:lnTo>
                <a:lnTo>
                  <a:pt x="1057842" y="277422"/>
                </a:lnTo>
                <a:lnTo>
                  <a:pt x="1052969" y="272843"/>
                </a:lnTo>
                <a:lnTo>
                  <a:pt x="1050716" y="266526"/>
                </a:lnTo>
                <a:lnTo>
                  <a:pt x="1050937" y="258584"/>
                </a:lnTo>
                <a:lnTo>
                  <a:pt x="1061110" y="206260"/>
                </a:lnTo>
                <a:lnTo>
                  <a:pt x="1043063" y="202742"/>
                </a:lnTo>
                <a:close/>
              </a:path>
              <a:path w="1117600" h="302260">
                <a:moveTo>
                  <a:pt x="1099007" y="213626"/>
                </a:moveTo>
                <a:lnTo>
                  <a:pt x="1089012" y="265049"/>
                </a:lnTo>
                <a:lnTo>
                  <a:pt x="1065479" y="280149"/>
                </a:lnTo>
                <a:lnTo>
                  <a:pt x="1104805" y="280149"/>
                </a:lnTo>
                <a:lnTo>
                  <a:pt x="1117053" y="217131"/>
                </a:lnTo>
                <a:lnTo>
                  <a:pt x="1099007" y="2136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0358" y="5212894"/>
            <a:ext cx="5727386" cy="738061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557966" y="6145739"/>
            <a:ext cx="5701030" cy="392430"/>
          </a:xfrm>
          <a:custGeom>
            <a:avLst/>
            <a:gdLst/>
            <a:ahLst/>
            <a:cxnLst/>
            <a:rect l="l" t="t" r="r" b="b"/>
            <a:pathLst>
              <a:path w="5701030" h="392429">
                <a:moveTo>
                  <a:pt x="57099" y="150736"/>
                </a:moveTo>
                <a:lnTo>
                  <a:pt x="0" y="203263"/>
                </a:lnTo>
                <a:lnTo>
                  <a:pt x="0" y="256552"/>
                </a:lnTo>
                <a:lnTo>
                  <a:pt x="57099" y="309079"/>
                </a:lnTo>
                <a:lnTo>
                  <a:pt x="57099" y="256552"/>
                </a:lnTo>
                <a:lnTo>
                  <a:pt x="25882" y="229908"/>
                </a:lnTo>
                <a:lnTo>
                  <a:pt x="57099" y="203263"/>
                </a:lnTo>
                <a:lnTo>
                  <a:pt x="57099" y="150736"/>
                </a:lnTo>
                <a:close/>
              </a:path>
              <a:path w="5701030" h="392429">
                <a:moveTo>
                  <a:pt x="129044" y="150736"/>
                </a:moveTo>
                <a:lnTo>
                  <a:pt x="71945" y="203263"/>
                </a:lnTo>
                <a:lnTo>
                  <a:pt x="71945" y="256552"/>
                </a:lnTo>
                <a:lnTo>
                  <a:pt x="129044" y="309079"/>
                </a:lnTo>
                <a:lnTo>
                  <a:pt x="129044" y="256552"/>
                </a:lnTo>
                <a:lnTo>
                  <a:pt x="97828" y="229908"/>
                </a:lnTo>
                <a:lnTo>
                  <a:pt x="129044" y="203263"/>
                </a:lnTo>
                <a:lnTo>
                  <a:pt x="129044" y="150736"/>
                </a:lnTo>
                <a:close/>
              </a:path>
              <a:path w="5701030" h="392429">
                <a:moveTo>
                  <a:pt x="306031" y="65468"/>
                </a:moveTo>
                <a:lnTo>
                  <a:pt x="181940" y="65468"/>
                </a:lnTo>
                <a:lnTo>
                  <a:pt x="181940" y="331927"/>
                </a:lnTo>
                <a:lnTo>
                  <a:pt x="244754" y="331927"/>
                </a:lnTo>
                <a:lnTo>
                  <a:pt x="244754" y="240182"/>
                </a:lnTo>
                <a:lnTo>
                  <a:pt x="304507" y="240182"/>
                </a:lnTo>
                <a:lnTo>
                  <a:pt x="334100" y="238048"/>
                </a:lnTo>
                <a:lnTo>
                  <a:pt x="367652" y="227101"/>
                </a:lnTo>
                <a:lnTo>
                  <a:pt x="395137" y="200523"/>
                </a:lnTo>
                <a:lnTo>
                  <a:pt x="397949" y="188417"/>
                </a:lnTo>
                <a:lnTo>
                  <a:pt x="244754" y="188417"/>
                </a:lnTo>
                <a:lnTo>
                  <a:pt x="244754" y="117233"/>
                </a:lnTo>
                <a:lnTo>
                  <a:pt x="399793" y="117233"/>
                </a:lnTo>
                <a:lnTo>
                  <a:pt x="398425" y="110270"/>
                </a:lnTo>
                <a:lnTo>
                  <a:pt x="376548" y="83785"/>
                </a:lnTo>
                <a:lnTo>
                  <a:pt x="344537" y="69648"/>
                </a:lnTo>
                <a:lnTo>
                  <a:pt x="306031" y="65468"/>
                </a:lnTo>
                <a:close/>
              </a:path>
              <a:path w="5701030" h="392429">
                <a:moveTo>
                  <a:pt x="399793" y="117233"/>
                </a:moveTo>
                <a:lnTo>
                  <a:pt x="293852" y="117233"/>
                </a:lnTo>
                <a:lnTo>
                  <a:pt x="306813" y="117560"/>
                </a:lnTo>
                <a:lnTo>
                  <a:pt x="321594" y="120992"/>
                </a:lnTo>
                <a:lnTo>
                  <a:pt x="333734" y="131206"/>
                </a:lnTo>
                <a:lnTo>
                  <a:pt x="338772" y="151879"/>
                </a:lnTo>
                <a:lnTo>
                  <a:pt x="335929" y="168507"/>
                </a:lnTo>
                <a:lnTo>
                  <a:pt x="327447" y="179854"/>
                </a:lnTo>
                <a:lnTo>
                  <a:pt x="313397" y="186347"/>
                </a:lnTo>
                <a:lnTo>
                  <a:pt x="293852" y="188417"/>
                </a:lnTo>
                <a:lnTo>
                  <a:pt x="397949" y="188417"/>
                </a:lnTo>
                <a:lnTo>
                  <a:pt x="406527" y="151498"/>
                </a:lnTo>
                <a:lnTo>
                  <a:pt x="399793" y="117233"/>
                </a:lnTo>
                <a:close/>
              </a:path>
              <a:path w="5701030" h="392429">
                <a:moveTo>
                  <a:pt x="564108" y="57848"/>
                </a:moveTo>
                <a:lnTo>
                  <a:pt x="509754" y="66540"/>
                </a:lnTo>
                <a:lnTo>
                  <a:pt x="471294" y="89557"/>
                </a:lnTo>
                <a:lnTo>
                  <a:pt x="446536" y="122313"/>
                </a:lnTo>
                <a:lnTo>
                  <a:pt x="433290" y="160220"/>
                </a:lnTo>
                <a:lnTo>
                  <a:pt x="429361" y="198691"/>
                </a:lnTo>
                <a:lnTo>
                  <a:pt x="433290" y="237167"/>
                </a:lnTo>
                <a:lnTo>
                  <a:pt x="446536" y="275074"/>
                </a:lnTo>
                <a:lnTo>
                  <a:pt x="471294" y="307828"/>
                </a:lnTo>
                <a:lnTo>
                  <a:pt x="509754" y="330843"/>
                </a:lnTo>
                <a:lnTo>
                  <a:pt x="564108" y="339534"/>
                </a:lnTo>
                <a:lnTo>
                  <a:pt x="613353" y="332633"/>
                </a:lnTo>
                <a:lnTo>
                  <a:pt x="651177" y="313198"/>
                </a:lnTo>
                <a:lnTo>
                  <a:pt x="673738" y="287769"/>
                </a:lnTo>
                <a:lnTo>
                  <a:pt x="564108" y="287769"/>
                </a:lnTo>
                <a:lnTo>
                  <a:pt x="538869" y="283646"/>
                </a:lnTo>
                <a:lnTo>
                  <a:pt x="517482" y="269352"/>
                </a:lnTo>
                <a:lnTo>
                  <a:pt x="502659" y="241997"/>
                </a:lnTo>
                <a:lnTo>
                  <a:pt x="497116" y="198691"/>
                </a:lnTo>
                <a:lnTo>
                  <a:pt x="501536" y="159084"/>
                </a:lnTo>
                <a:lnTo>
                  <a:pt x="514486" y="131322"/>
                </a:lnTo>
                <a:lnTo>
                  <a:pt x="535499" y="114979"/>
                </a:lnTo>
                <a:lnTo>
                  <a:pt x="564108" y="109626"/>
                </a:lnTo>
                <a:lnTo>
                  <a:pt x="673749" y="109626"/>
                </a:lnTo>
                <a:lnTo>
                  <a:pt x="651177" y="84184"/>
                </a:lnTo>
                <a:lnTo>
                  <a:pt x="613353" y="64749"/>
                </a:lnTo>
                <a:lnTo>
                  <a:pt x="564108" y="57848"/>
                </a:lnTo>
                <a:close/>
              </a:path>
              <a:path w="5701030" h="392429">
                <a:moveTo>
                  <a:pt x="673749" y="109626"/>
                </a:moveTo>
                <a:lnTo>
                  <a:pt x="564108" y="109626"/>
                </a:lnTo>
                <a:lnTo>
                  <a:pt x="601720" y="120224"/>
                </a:lnTo>
                <a:lnTo>
                  <a:pt x="621738" y="145310"/>
                </a:lnTo>
                <a:lnTo>
                  <a:pt x="629691" y="174820"/>
                </a:lnTo>
                <a:lnTo>
                  <a:pt x="631113" y="198691"/>
                </a:lnTo>
                <a:lnTo>
                  <a:pt x="629638" y="222087"/>
                </a:lnTo>
                <a:lnTo>
                  <a:pt x="621595" y="251655"/>
                </a:lnTo>
                <a:lnTo>
                  <a:pt x="601560" y="277010"/>
                </a:lnTo>
                <a:lnTo>
                  <a:pt x="564108" y="287769"/>
                </a:lnTo>
                <a:lnTo>
                  <a:pt x="673738" y="287769"/>
                </a:lnTo>
                <a:lnTo>
                  <a:pt x="677855" y="283128"/>
                </a:lnTo>
                <a:lnTo>
                  <a:pt x="693660" y="244326"/>
                </a:lnTo>
                <a:lnTo>
                  <a:pt x="698868" y="198691"/>
                </a:lnTo>
                <a:lnTo>
                  <a:pt x="693660" y="153056"/>
                </a:lnTo>
                <a:lnTo>
                  <a:pt x="677855" y="114254"/>
                </a:lnTo>
                <a:lnTo>
                  <a:pt x="673749" y="109626"/>
                </a:lnTo>
                <a:close/>
              </a:path>
              <a:path w="5701030" h="392429">
                <a:moveTo>
                  <a:pt x="856449" y="57848"/>
                </a:moveTo>
                <a:lnTo>
                  <a:pt x="800277" y="68715"/>
                </a:lnTo>
                <a:lnTo>
                  <a:pt x="765978" y="91644"/>
                </a:lnTo>
                <a:lnTo>
                  <a:pt x="739060" y="134544"/>
                </a:lnTo>
                <a:lnTo>
                  <a:pt x="728167" y="203644"/>
                </a:lnTo>
                <a:lnTo>
                  <a:pt x="735205" y="257971"/>
                </a:lnTo>
                <a:lnTo>
                  <a:pt x="754504" y="296696"/>
                </a:lnTo>
                <a:lnTo>
                  <a:pt x="783341" y="321847"/>
                </a:lnTo>
                <a:lnTo>
                  <a:pt x="818992" y="335450"/>
                </a:lnTo>
                <a:lnTo>
                  <a:pt x="858735" y="339534"/>
                </a:lnTo>
                <a:lnTo>
                  <a:pt x="916886" y="329275"/>
                </a:lnTo>
                <a:lnTo>
                  <a:pt x="953090" y="303707"/>
                </a:lnTo>
                <a:lnTo>
                  <a:pt x="962388" y="287769"/>
                </a:lnTo>
                <a:lnTo>
                  <a:pt x="861402" y="287769"/>
                </a:lnTo>
                <a:lnTo>
                  <a:pt x="833187" y="281332"/>
                </a:lnTo>
                <a:lnTo>
                  <a:pt x="812680" y="263404"/>
                </a:lnTo>
                <a:lnTo>
                  <a:pt x="800168" y="236055"/>
                </a:lnTo>
                <a:lnTo>
                  <a:pt x="795934" y="201358"/>
                </a:lnTo>
                <a:lnTo>
                  <a:pt x="803885" y="149451"/>
                </a:lnTo>
                <a:lnTo>
                  <a:pt x="822434" y="122093"/>
                </a:lnTo>
                <a:lnTo>
                  <a:pt x="843624" y="111434"/>
                </a:lnTo>
                <a:lnTo>
                  <a:pt x="859497" y="109626"/>
                </a:lnTo>
                <a:lnTo>
                  <a:pt x="961695" y="109626"/>
                </a:lnTo>
                <a:lnTo>
                  <a:pt x="951280" y="92251"/>
                </a:lnTo>
                <a:lnTo>
                  <a:pt x="914802" y="67680"/>
                </a:lnTo>
                <a:lnTo>
                  <a:pt x="856449" y="57848"/>
                </a:lnTo>
                <a:close/>
              </a:path>
              <a:path w="5701030" h="392429">
                <a:moveTo>
                  <a:pt x="979779" y="237896"/>
                </a:moveTo>
                <a:lnTo>
                  <a:pt x="917359" y="237896"/>
                </a:lnTo>
                <a:lnTo>
                  <a:pt x="913271" y="254041"/>
                </a:lnTo>
                <a:lnTo>
                  <a:pt x="903797" y="270257"/>
                </a:lnTo>
                <a:lnTo>
                  <a:pt x="887114" y="282760"/>
                </a:lnTo>
                <a:lnTo>
                  <a:pt x="861402" y="287769"/>
                </a:lnTo>
                <a:lnTo>
                  <a:pt x="962388" y="287769"/>
                </a:lnTo>
                <a:lnTo>
                  <a:pt x="972378" y="270643"/>
                </a:lnTo>
                <a:lnTo>
                  <a:pt x="979779" y="237896"/>
                </a:lnTo>
                <a:close/>
              </a:path>
              <a:path w="5701030" h="392429">
                <a:moveTo>
                  <a:pt x="961695" y="109626"/>
                </a:moveTo>
                <a:lnTo>
                  <a:pt x="859497" y="109626"/>
                </a:lnTo>
                <a:lnTo>
                  <a:pt x="873480" y="110619"/>
                </a:lnTo>
                <a:lnTo>
                  <a:pt x="890566" y="116144"/>
                </a:lnTo>
                <a:lnTo>
                  <a:pt x="906012" y="130018"/>
                </a:lnTo>
                <a:lnTo>
                  <a:pt x="915073" y="156057"/>
                </a:lnTo>
                <a:lnTo>
                  <a:pt x="976731" y="156057"/>
                </a:lnTo>
                <a:lnTo>
                  <a:pt x="970414" y="124172"/>
                </a:lnTo>
                <a:lnTo>
                  <a:pt x="961695" y="109626"/>
                </a:lnTo>
                <a:close/>
              </a:path>
              <a:path w="5701030" h="392429">
                <a:moveTo>
                  <a:pt x="1130896" y="57848"/>
                </a:moveTo>
                <a:lnTo>
                  <a:pt x="1074724" y="68715"/>
                </a:lnTo>
                <a:lnTo>
                  <a:pt x="1040425" y="91644"/>
                </a:lnTo>
                <a:lnTo>
                  <a:pt x="1013507" y="134544"/>
                </a:lnTo>
                <a:lnTo>
                  <a:pt x="1002614" y="203644"/>
                </a:lnTo>
                <a:lnTo>
                  <a:pt x="1009652" y="257971"/>
                </a:lnTo>
                <a:lnTo>
                  <a:pt x="1028951" y="296696"/>
                </a:lnTo>
                <a:lnTo>
                  <a:pt x="1057788" y="321847"/>
                </a:lnTo>
                <a:lnTo>
                  <a:pt x="1093439" y="335450"/>
                </a:lnTo>
                <a:lnTo>
                  <a:pt x="1133182" y="339534"/>
                </a:lnTo>
                <a:lnTo>
                  <a:pt x="1191331" y="329275"/>
                </a:lnTo>
                <a:lnTo>
                  <a:pt x="1227532" y="303707"/>
                </a:lnTo>
                <a:lnTo>
                  <a:pt x="1236830" y="287769"/>
                </a:lnTo>
                <a:lnTo>
                  <a:pt x="1135849" y="287769"/>
                </a:lnTo>
                <a:lnTo>
                  <a:pt x="1107632" y="281332"/>
                </a:lnTo>
                <a:lnTo>
                  <a:pt x="1087121" y="263404"/>
                </a:lnTo>
                <a:lnTo>
                  <a:pt x="1074604" y="236055"/>
                </a:lnTo>
                <a:lnTo>
                  <a:pt x="1070368" y="201358"/>
                </a:lnTo>
                <a:lnTo>
                  <a:pt x="1078321" y="149451"/>
                </a:lnTo>
                <a:lnTo>
                  <a:pt x="1096875" y="122093"/>
                </a:lnTo>
                <a:lnTo>
                  <a:pt x="1118069" y="111434"/>
                </a:lnTo>
                <a:lnTo>
                  <a:pt x="1133944" y="109626"/>
                </a:lnTo>
                <a:lnTo>
                  <a:pt x="1236137" y="109626"/>
                </a:lnTo>
                <a:lnTo>
                  <a:pt x="1225723" y="92251"/>
                </a:lnTo>
                <a:lnTo>
                  <a:pt x="1189247" y="67680"/>
                </a:lnTo>
                <a:lnTo>
                  <a:pt x="1130896" y="57848"/>
                </a:lnTo>
                <a:close/>
              </a:path>
              <a:path w="5701030" h="392429">
                <a:moveTo>
                  <a:pt x="1254226" y="237896"/>
                </a:moveTo>
                <a:lnTo>
                  <a:pt x="1191806" y="237896"/>
                </a:lnTo>
                <a:lnTo>
                  <a:pt x="1187718" y="254041"/>
                </a:lnTo>
                <a:lnTo>
                  <a:pt x="1178244" y="270257"/>
                </a:lnTo>
                <a:lnTo>
                  <a:pt x="1161561" y="282760"/>
                </a:lnTo>
                <a:lnTo>
                  <a:pt x="1135849" y="287769"/>
                </a:lnTo>
                <a:lnTo>
                  <a:pt x="1236830" y="287769"/>
                </a:lnTo>
                <a:lnTo>
                  <a:pt x="1246820" y="270643"/>
                </a:lnTo>
                <a:lnTo>
                  <a:pt x="1254226" y="237896"/>
                </a:lnTo>
                <a:close/>
              </a:path>
              <a:path w="5701030" h="392429">
                <a:moveTo>
                  <a:pt x="1236137" y="109626"/>
                </a:moveTo>
                <a:lnTo>
                  <a:pt x="1133944" y="109626"/>
                </a:lnTo>
                <a:lnTo>
                  <a:pt x="1147927" y="110619"/>
                </a:lnTo>
                <a:lnTo>
                  <a:pt x="1165013" y="116144"/>
                </a:lnTo>
                <a:lnTo>
                  <a:pt x="1180459" y="130018"/>
                </a:lnTo>
                <a:lnTo>
                  <a:pt x="1189520" y="156057"/>
                </a:lnTo>
                <a:lnTo>
                  <a:pt x="1251178" y="156057"/>
                </a:lnTo>
                <a:lnTo>
                  <a:pt x="1244855" y="124172"/>
                </a:lnTo>
                <a:lnTo>
                  <a:pt x="1236137" y="109626"/>
                </a:lnTo>
                <a:close/>
              </a:path>
              <a:path w="5701030" h="392429">
                <a:moveTo>
                  <a:pt x="1352435" y="65468"/>
                </a:moveTo>
                <a:lnTo>
                  <a:pt x="1289621" y="65468"/>
                </a:lnTo>
                <a:lnTo>
                  <a:pt x="1289621" y="331927"/>
                </a:lnTo>
                <a:lnTo>
                  <a:pt x="1352435" y="331927"/>
                </a:lnTo>
                <a:lnTo>
                  <a:pt x="1410069" y="237515"/>
                </a:lnTo>
                <a:lnTo>
                  <a:pt x="1352435" y="237515"/>
                </a:lnTo>
                <a:lnTo>
                  <a:pt x="1352435" y="65468"/>
                </a:lnTo>
                <a:close/>
              </a:path>
              <a:path w="5701030" h="392429">
                <a:moveTo>
                  <a:pt x="1521434" y="157962"/>
                </a:moveTo>
                <a:lnTo>
                  <a:pt x="1458633" y="157962"/>
                </a:lnTo>
                <a:lnTo>
                  <a:pt x="1458633" y="331927"/>
                </a:lnTo>
                <a:lnTo>
                  <a:pt x="1521434" y="331927"/>
                </a:lnTo>
                <a:lnTo>
                  <a:pt x="1521434" y="157962"/>
                </a:lnTo>
                <a:close/>
              </a:path>
              <a:path w="5701030" h="392429">
                <a:moveTo>
                  <a:pt x="1521434" y="65468"/>
                </a:moveTo>
                <a:lnTo>
                  <a:pt x="1458633" y="65468"/>
                </a:lnTo>
                <a:lnTo>
                  <a:pt x="1352435" y="237515"/>
                </a:lnTo>
                <a:lnTo>
                  <a:pt x="1410069" y="237515"/>
                </a:lnTo>
                <a:lnTo>
                  <a:pt x="1458633" y="157962"/>
                </a:lnTo>
                <a:lnTo>
                  <a:pt x="1521434" y="157962"/>
                </a:lnTo>
                <a:lnTo>
                  <a:pt x="1521434" y="65468"/>
                </a:lnTo>
                <a:close/>
              </a:path>
              <a:path w="5701030" h="392429">
                <a:moveTo>
                  <a:pt x="1639049" y="65468"/>
                </a:moveTo>
                <a:lnTo>
                  <a:pt x="1576247" y="65468"/>
                </a:lnTo>
                <a:lnTo>
                  <a:pt x="1576247" y="331927"/>
                </a:lnTo>
                <a:lnTo>
                  <a:pt x="1639049" y="331927"/>
                </a:lnTo>
                <a:lnTo>
                  <a:pt x="1696690" y="237515"/>
                </a:lnTo>
                <a:lnTo>
                  <a:pt x="1639049" y="237515"/>
                </a:lnTo>
                <a:lnTo>
                  <a:pt x="1639049" y="65468"/>
                </a:lnTo>
                <a:close/>
              </a:path>
              <a:path w="5701030" h="392429">
                <a:moveTo>
                  <a:pt x="1808060" y="157962"/>
                </a:moveTo>
                <a:lnTo>
                  <a:pt x="1745259" y="157962"/>
                </a:lnTo>
                <a:lnTo>
                  <a:pt x="1745259" y="331927"/>
                </a:lnTo>
                <a:lnTo>
                  <a:pt x="1808060" y="331927"/>
                </a:lnTo>
                <a:lnTo>
                  <a:pt x="1808060" y="157962"/>
                </a:lnTo>
                <a:close/>
              </a:path>
              <a:path w="5701030" h="392429">
                <a:moveTo>
                  <a:pt x="1808060" y="65468"/>
                </a:moveTo>
                <a:lnTo>
                  <a:pt x="1745259" y="65468"/>
                </a:lnTo>
                <a:lnTo>
                  <a:pt x="1639049" y="237515"/>
                </a:lnTo>
                <a:lnTo>
                  <a:pt x="1696690" y="237515"/>
                </a:lnTo>
                <a:lnTo>
                  <a:pt x="1745259" y="157962"/>
                </a:lnTo>
                <a:lnTo>
                  <a:pt x="1808060" y="157962"/>
                </a:lnTo>
                <a:lnTo>
                  <a:pt x="1808060" y="65468"/>
                </a:lnTo>
                <a:close/>
              </a:path>
              <a:path w="5701030" h="392429">
                <a:moveTo>
                  <a:pt x="1658848" y="0"/>
                </a:moveTo>
                <a:lnTo>
                  <a:pt x="1616595" y="0"/>
                </a:lnTo>
                <a:lnTo>
                  <a:pt x="1626713" y="28117"/>
                </a:lnTo>
                <a:lnTo>
                  <a:pt x="1647858" y="43961"/>
                </a:lnTo>
                <a:lnTo>
                  <a:pt x="1672215" y="50956"/>
                </a:lnTo>
                <a:lnTo>
                  <a:pt x="1691970" y="52527"/>
                </a:lnTo>
                <a:lnTo>
                  <a:pt x="1708722" y="51331"/>
                </a:lnTo>
                <a:lnTo>
                  <a:pt x="1733218" y="44961"/>
                </a:lnTo>
                <a:lnTo>
                  <a:pt x="1755929" y="29242"/>
                </a:lnTo>
                <a:lnTo>
                  <a:pt x="1757388" y="25501"/>
                </a:lnTo>
                <a:lnTo>
                  <a:pt x="1691970" y="25501"/>
                </a:lnTo>
                <a:lnTo>
                  <a:pt x="1676834" y="23336"/>
                </a:lnTo>
                <a:lnTo>
                  <a:pt x="1666555" y="17603"/>
                </a:lnTo>
                <a:lnTo>
                  <a:pt x="1660703" y="9444"/>
                </a:lnTo>
                <a:lnTo>
                  <a:pt x="1658848" y="0"/>
                </a:lnTo>
                <a:close/>
              </a:path>
              <a:path w="5701030" h="392429">
                <a:moveTo>
                  <a:pt x="1767332" y="0"/>
                </a:moveTo>
                <a:lnTo>
                  <a:pt x="1725079" y="0"/>
                </a:lnTo>
                <a:lnTo>
                  <a:pt x="1723063" y="9604"/>
                </a:lnTo>
                <a:lnTo>
                  <a:pt x="1717230" y="17746"/>
                </a:lnTo>
                <a:lnTo>
                  <a:pt x="1707044" y="23390"/>
                </a:lnTo>
                <a:lnTo>
                  <a:pt x="1691970" y="25501"/>
                </a:lnTo>
                <a:lnTo>
                  <a:pt x="1757388" y="25501"/>
                </a:lnTo>
                <a:lnTo>
                  <a:pt x="1767332" y="0"/>
                </a:lnTo>
                <a:close/>
              </a:path>
              <a:path w="5701030" h="392429">
                <a:moveTo>
                  <a:pt x="1978583" y="57848"/>
                </a:moveTo>
                <a:lnTo>
                  <a:pt x="1922416" y="68715"/>
                </a:lnTo>
                <a:lnTo>
                  <a:pt x="1888120" y="91644"/>
                </a:lnTo>
                <a:lnTo>
                  <a:pt x="1861205" y="134544"/>
                </a:lnTo>
                <a:lnTo>
                  <a:pt x="1850313" y="203644"/>
                </a:lnTo>
                <a:lnTo>
                  <a:pt x="1857350" y="257971"/>
                </a:lnTo>
                <a:lnTo>
                  <a:pt x="1876646" y="296696"/>
                </a:lnTo>
                <a:lnTo>
                  <a:pt x="1905479" y="321847"/>
                </a:lnTo>
                <a:lnTo>
                  <a:pt x="1941127" y="335450"/>
                </a:lnTo>
                <a:lnTo>
                  <a:pt x="1980869" y="339534"/>
                </a:lnTo>
                <a:lnTo>
                  <a:pt x="2039019" y="329275"/>
                </a:lnTo>
                <a:lnTo>
                  <a:pt x="2075224" y="303707"/>
                </a:lnTo>
                <a:lnTo>
                  <a:pt x="2084522" y="287769"/>
                </a:lnTo>
                <a:lnTo>
                  <a:pt x="1983536" y="287769"/>
                </a:lnTo>
                <a:lnTo>
                  <a:pt x="1955321" y="281332"/>
                </a:lnTo>
                <a:lnTo>
                  <a:pt x="1934814" y="263404"/>
                </a:lnTo>
                <a:lnTo>
                  <a:pt x="1922302" y="236055"/>
                </a:lnTo>
                <a:lnTo>
                  <a:pt x="1918068" y="201358"/>
                </a:lnTo>
                <a:lnTo>
                  <a:pt x="1926019" y="149451"/>
                </a:lnTo>
                <a:lnTo>
                  <a:pt x="1944568" y="122093"/>
                </a:lnTo>
                <a:lnTo>
                  <a:pt x="1965758" y="111434"/>
                </a:lnTo>
                <a:lnTo>
                  <a:pt x="1981631" y="109626"/>
                </a:lnTo>
                <a:lnTo>
                  <a:pt x="2083835" y="109626"/>
                </a:lnTo>
                <a:lnTo>
                  <a:pt x="2073421" y="92251"/>
                </a:lnTo>
                <a:lnTo>
                  <a:pt x="2036941" y="67680"/>
                </a:lnTo>
                <a:lnTo>
                  <a:pt x="1978583" y="57848"/>
                </a:lnTo>
                <a:close/>
              </a:path>
              <a:path w="5701030" h="392429">
                <a:moveTo>
                  <a:pt x="2101913" y="237896"/>
                </a:moveTo>
                <a:lnTo>
                  <a:pt x="2039492" y="237896"/>
                </a:lnTo>
                <a:lnTo>
                  <a:pt x="2035405" y="254041"/>
                </a:lnTo>
                <a:lnTo>
                  <a:pt x="2025930" y="270257"/>
                </a:lnTo>
                <a:lnTo>
                  <a:pt x="2009248" y="282760"/>
                </a:lnTo>
                <a:lnTo>
                  <a:pt x="1983536" y="287769"/>
                </a:lnTo>
                <a:lnTo>
                  <a:pt x="2084522" y="287769"/>
                </a:lnTo>
                <a:lnTo>
                  <a:pt x="2094512" y="270643"/>
                </a:lnTo>
                <a:lnTo>
                  <a:pt x="2101913" y="237896"/>
                </a:lnTo>
                <a:close/>
              </a:path>
              <a:path w="5701030" h="392429">
                <a:moveTo>
                  <a:pt x="2083835" y="109626"/>
                </a:moveTo>
                <a:lnTo>
                  <a:pt x="1981631" y="109626"/>
                </a:lnTo>
                <a:lnTo>
                  <a:pt x="1995616" y="110619"/>
                </a:lnTo>
                <a:lnTo>
                  <a:pt x="2012705" y="116144"/>
                </a:lnTo>
                <a:lnTo>
                  <a:pt x="2028151" y="130018"/>
                </a:lnTo>
                <a:lnTo>
                  <a:pt x="2037207" y="156057"/>
                </a:lnTo>
                <a:lnTo>
                  <a:pt x="2098878" y="156057"/>
                </a:lnTo>
                <a:lnTo>
                  <a:pt x="2092555" y="124172"/>
                </a:lnTo>
                <a:lnTo>
                  <a:pt x="2083835" y="109626"/>
                </a:lnTo>
                <a:close/>
              </a:path>
              <a:path w="5701030" h="392429">
                <a:moveTo>
                  <a:pt x="2200122" y="65468"/>
                </a:moveTo>
                <a:lnTo>
                  <a:pt x="2137308" y="65468"/>
                </a:lnTo>
                <a:lnTo>
                  <a:pt x="2137308" y="331927"/>
                </a:lnTo>
                <a:lnTo>
                  <a:pt x="2200122" y="331927"/>
                </a:lnTo>
                <a:lnTo>
                  <a:pt x="2200122" y="201739"/>
                </a:lnTo>
                <a:lnTo>
                  <a:pt x="2270431" y="201739"/>
                </a:lnTo>
                <a:lnTo>
                  <a:pt x="2259126" y="187274"/>
                </a:lnTo>
                <a:lnTo>
                  <a:pt x="2267814" y="177380"/>
                </a:lnTo>
                <a:lnTo>
                  <a:pt x="2200122" y="177380"/>
                </a:lnTo>
                <a:lnTo>
                  <a:pt x="2200122" y="65468"/>
                </a:lnTo>
                <a:close/>
              </a:path>
              <a:path w="5701030" h="392429">
                <a:moveTo>
                  <a:pt x="2270431" y="201739"/>
                </a:moveTo>
                <a:lnTo>
                  <a:pt x="2200884" y="201739"/>
                </a:lnTo>
                <a:lnTo>
                  <a:pt x="2295283" y="331927"/>
                </a:lnTo>
                <a:lnTo>
                  <a:pt x="2372169" y="331927"/>
                </a:lnTo>
                <a:lnTo>
                  <a:pt x="2270431" y="201739"/>
                </a:lnTo>
                <a:close/>
              </a:path>
              <a:path w="5701030" h="392429">
                <a:moveTo>
                  <a:pt x="2366086" y="65468"/>
                </a:moveTo>
                <a:lnTo>
                  <a:pt x="2292235" y="65468"/>
                </a:lnTo>
                <a:lnTo>
                  <a:pt x="2200884" y="177380"/>
                </a:lnTo>
                <a:lnTo>
                  <a:pt x="2267814" y="177380"/>
                </a:lnTo>
                <a:lnTo>
                  <a:pt x="2366086" y="65468"/>
                </a:lnTo>
                <a:close/>
              </a:path>
              <a:path w="5701030" h="392429">
                <a:moveTo>
                  <a:pt x="2455913" y="65468"/>
                </a:moveTo>
                <a:lnTo>
                  <a:pt x="2393111" y="65468"/>
                </a:lnTo>
                <a:lnTo>
                  <a:pt x="2393111" y="331927"/>
                </a:lnTo>
                <a:lnTo>
                  <a:pt x="2455913" y="331927"/>
                </a:lnTo>
                <a:lnTo>
                  <a:pt x="2513547" y="237515"/>
                </a:lnTo>
                <a:lnTo>
                  <a:pt x="2455913" y="237515"/>
                </a:lnTo>
                <a:lnTo>
                  <a:pt x="2455913" y="65468"/>
                </a:lnTo>
                <a:close/>
              </a:path>
              <a:path w="5701030" h="392429">
                <a:moveTo>
                  <a:pt x="2624924" y="157962"/>
                </a:moveTo>
                <a:lnTo>
                  <a:pt x="2562110" y="157962"/>
                </a:lnTo>
                <a:lnTo>
                  <a:pt x="2562110" y="331927"/>
                </a:lnTo>
                <a:lnTo>
                  <a:pt x="2624924" y="331927"/>
                </a:lnTo>
                <a:lnTo>
                  <a:pt x="2624924" y="157962"/>
                </a:lnTo>
                <a:close/>
              </a:path>
              <a:path w="5701030" h="392429">
                <a:moveTo>
                  <a:pt x="2624924" y="65468"/>
                </a:moveTo>
                <a:lnTo>
                  <a:pt x="2562110" y="65468"/>
                </a:lnTo>
                <a:lnTo>
                  <a:pt x="2455913" y="237515"/>
                </a:lnTo>
                <a:lnTo>
                  <a:pt x="2513547" y="237515"/>
                </a:lnTo>
                <a:lnTo>
                  <a:pt x="2562110" y="157962"/>
                </a:lnTo>
                <a:lnTo>
                  <a:pt x="2624924" y="157962"/>
                </a:lnTo>
                <a:lnTo>
                  <a:pt x="2624924" y="65468"/>
                </a:lnTo>
                <a:close/>
              </a:path>
              <a:path w="5701030" h="392429">
                <a:moveTo>
                  <a:pt x="2890227" y="65468"/>
                </a:moveTo>
                <a:lnTo>
                  <a:pt x="2679738" y="65468"/>
                </a:lnTo>
                <a:lnTo>
                  <a:pt x="2679738" y="331927"/>
                </a:lnTo>
                <a:lnTo>
                  <a:pt x="2894037" y="331927"/>
                </a:lnTo>
                <a:lnTo>
                  <a:pt x="2894037" y="280149"/>
                </a:lnTo>
                <a:lnTo>
                  <a:pt x="2742539" y="280149"/>
                </a:lnTo>
                <a:lnTo>
                  <a:pt x="2742539" y="220395"/>
                </a:lnTo>
                <a:lnTo>
                  <a:pt x="2872727" y="220395"/>
                </a:lnTo>
                <a:lnTo>
                  <a:pt x="2872727" y="171284"/>
                </a:lnTo>
                <a:lnTo>
                  <a:pt x="2742539" y="171284"/>
                </a:lnTo>
                <a:lnTo>
                  <a:pt x="2742539" y="117233"/>
                </a:lnTo>
                <a:lnTo>
                  <a:pt x="2890227" y="117233"/>
                </a:lnTo>
                <a:lnTo>
                  <a:pt x="2890227" y="65468"/>
                </a:lnTo>
                <a:close/>
              </a:path>
              <a:path w="5701030" h="392429">
                <a:moveTo>
                  <a:pt x="3281527" y="280149"/>
                </a:moveTo>
                <a:lnTo>
                  <a:pt x="2984246" y="280149"/>
                </a:lnTo>
                <a:lnTo>
                  <a:pt x="2987281" y="392061"/>
                </a:lnTo>
                <a:lnTo>
                  <a:pt x="3042856" y="392061"/>
                </a:lnTo>
                <a:lnTo>
                  <a:pt x="3042856" y="331927"/>
                </a:lnTo>
                <a:lnTo>
                  <a:pt x="3280117" y="331927"/>
                </a:lnTo>
                <a:lnTo>
                  <a:pt x="3281527" y="280149"/>
                </a:lnTo>
                <a:close/>
              </a:path>
              <a:path w="5701030" h="392429">
                <a:moveTo>
                  <a:pt x="3280117" y="331927"/>
                </a:moveTo>
                <a:lnTo>
                  <a:pt x="3222904" y="331927"/>
                </a:lnTo>
                <a:lnTo>
                  <a:pt x="3222904" y="392061"/>
                </a:lnTo>
                <a:lnTo>
                  <a:pt x="3278479" y="392061"/>
                </a:lnTo>
                <a:lnTo>
                  <a:pt x="3280117" y="331927"/>
                </a:lnTo>
                <a:close/>
              </a:path>
              <a:path w="5701030" h="392429">
                <a:moveTo>
                  <a:pt x="3243846" y="65468"/>
                </a:moveTo>
                <a:lnTo>
                  <a:pt x="3050857" y="65468"/>
                </a:lnTo>
                <a:lnTo>
                  <a:pt x="3050857" y="127127"/>
                </a:lnTo>
                <a:lnTo>
                  <a:pt x="3048889" y="168381"/>
                </a:lnTo>
                <a:lnTo>
                  <a:pt x="3042246" y="207638"/>
                </a:lnTo>
                <a:lnTo>
                  <a:pt x="3029822" y="244895"/>
                </a:lnTo>
                <a:lnTo>
                  <a:pt x="3010509" y="280149"/>
                </a:lnTo>
                <a:lnTo>
                  <a:pt x="3078645" y="280149"/>
                </a:lnTo>
                <a:lnTo>
                  <a:pt x="3102054" y="224201"/>
                </a:lnTo>
                <a:lnTo>
                  <a:pt x="3109480" y="148831"/>
                </a:lnTo>
                <a:lnTo>
                  <a:pt x="3109861" y="117233"/>
                </a:lnTo>
                <a:lnTo>
                  <a:pt x="3243846" y="117233"/>
                </a:lnTo>
                <a:lnTo>
                  <a:pt x="3243846" y="65468"/>
                </a:lnTo>
                <a:close/>
              </a:path>
              <a:path w="5701030" h="392429">
                <a:moveTo>
                  <a:pt x="3243846" y="117233"/>
                </a:moveTo>
                <a:lnTo>
                  <a:pt x="3181032" y="117233"/>
                </a:lnTo>
                <a:lnTo>
                  <a:pt x="3181032" y="280149"/>
                </a:lnTo>
                <a:lnTo>
                  <a:pt x="3243846" y="280149"/>
                </a:lnTo>
                <a:lnTo>
                  <a:pt x="3243846" y="117233"/>
                </a:lnTo>
                <a:close/>
              </a:path>
              <a:path w="5701030" h="392429">
                <a:moveTo>
                  <a:pt x="3374402" y="65468"/>
                </a:moveTo>
                <a:lnTo>
                  <a:pt x="3311601" y="65468"/>
                </a:lnTo>
                <a:lnTo>
                  <a:pt x="3311601" y="331927"/>
                </a:lnTo>
                <a:lnTo>
                  <a:pt x="3374402" y="331927"/>
                </a:lnTo>
                <a:lnTo>
                  <a:pt x="3374402" y="217347"/>
                </a:lnTo>
                <a:lnTo>
                  <a:pt x="3533902" y="217347"/>
                </a:lnTo>
                <a:lnTo>
                  <a:pt x="3533902" y="165582"/>
                </a:lnTo>
                <a:lnTo>
                  <a:pt x="3374402" y="165582"/>
                </a:lnTo>
                <a:lnTo>
                  <a:pt x="3374402" y="65468"/>
                </a:lnTo>
                <a:close/>
              </a:path>
              <a:path w="5701030" h="392429">
                <a:moveTo>
                  <a:pt x="3533902" y="217347"/>
                </a:moveTo>
                <a:lnTo>
                  <a:pt x="3471087" y="217347"/>
                </a:lnTo>
                <a:lnTo>
                  <a:pt x="3471087" y="331927"/>
                </a:lnTo>
                <a:lnTo>
                  <a:pt x="3533902" y="331927"/>
                </a:lnTo>
                <a:lnTo>
                  <a:pt x="3533902" y="217347"/>
                </a:lnTo>
                <a:close/>
              </a:path>
              <a:path w="5701030" h="392429">
                <a:moveTo>
                  <a:pt x="3533902" y="65468"/>
                </a:moveTo>
                <a:lnTo>
                  <a:pt x="3471087" y="65468"/>
                </a:lnTo>
                <a:lnTo>
                  <a:pt x="3471087" y="165582"/>
                </a:lnTo>
                <a:lnTo>
                  <a:pt x="3533902" y="165582"/>
                </a:lnTo>
                <a:lnTo>
                  <a:pt x="3533902" y="65468"/>
                </a:lnTo>
                <a:close/>
              </a:path>
              <a:path w="5701030" h="392429">
                <a:moveTo>
                  <a:pt x="3651516" y="65468"/>
                </a:moveTo>
                <a:lnTo>
                  <a:pt x="3588715" y="65468"/>
                </a:lnTo>
                <a:lnTo>
                  <a:pt x="3588715" y="331927"/>
                </a:lnTo>
                <a:lnTo>
                  <a:pt x="3651516" y="331927"/>
                </a:lnTo>
                <a:lnTo>
                  <a:pt x="3709150" y="237515"/>
                </a:lnTo>
                <a:lnTo>
                  <a:pt x="3651516" y="237515"/>
                </a:lnTo>
                <a:lnTo>
                  <a:pt x="3651516" y="65468"/>
                </a:lnTo>
                <a:close/>
              </a:path>
              <a:path w="5701030" h="392429">
                <a:moveTo>
                  <a:pt x="3820528" y="157962"/>
                </a:moveTo>
                <a:lnTo>
                  <a:pt x="3757714" y="157962"/>
                </a:lnTo>
                <a:lnTo>
                  <a:pt x="3757714" y="331927"/>
                </a:lnTo>
                <a:lnTo>
                  <a:pt x="3820528" y="331927"/>
                </a:lnTo>
                <a:lnTo>
                  <a:pt x="3820528" y="157962"/>
                </a:lnTo>
                <a:close/>
              </a:path>
              <a:path w="5701030" h="392429">
                <a:moveTo>
                  <a:pt x="3820528" y="65468"/>
                </a:moveTo>
                <a:lnTo>
                  <a:pt x="3757714" y="65468"/>
                </a:lnTo>
                <a:lnTo>
                  <a:pt x="3651516" y="237515"/>
                </a:lnTo>
                <a:lnTo>
                  <a:pt x="3709150" y="237515"/>
                </a:lnTo>
                <a:lnTo>
                  <a:pt x="3757714" y="157962"/>
                </a:lnTo>
                <a:lnTo>
                  <a:pt x="3820528" y="157962"/>
                </a:lnTo>
                <a:lnTo>
                  <a:pt x="3820528" y="65468"/>
                </a:lnTo>
                <a:close/>
              </a:path>
              <a:path w="5701030" h="392429">
                <a:moveTo>
                  <a:pt x="4075938" y="57848"/>
                </a:moveTo>
                <a:lnTo>
                  <a:pt x="4019760" y="68715"/>
                </a:lnTo>
                <a:lnTo>
                  <a:pt x="3985462" y="91644"/>
                </a:lnTo>
                <a:lnTo>
                  <a:pt x="3958547" y="134544"/>
                </a:lnTo>
                <a:lnTo>
                  <a:pt x="3947655" y="203644"/>
                </a:lnTo>
                <a:lnTo>
                  <a:pt x="3954692" y="257971"/>
                </a:lnTo>
                <a:lnTo>
                  <a:pt x="3973987" y="296696"/>
                </a:lnTo>
                <a:lnTo>
                  <a:pt x="4002821" y="321847"/>
                </a:lnTo>
                <a:lnTo>
                  <a:pt x="4038469" y="335450"/>
                </a:lnTo>
                <a:lnTo>
                  <a:pt x="4078211" y="339534"/>
                </a:lnTo>
                <a:lnTo>
                  <a:pt x="4136366" y="329275"/>
                </a:lnTo>
                <a:lnTo>
                  <a:pt x="4172572" y="303707"/>
                </a:lnTo>
                <a:lnTo>
                  <a:pt x="4181870" y="287769"/>
                </a:lnTo>
                <a:lnTo>
                  <a:pt x="4080878" y="287769"/>
                </a:lnTo>
                <a:lnTo>
                  <a:pt x="4052662" y="281332"/>
                </a:lnTo>
                <a:lnTo>
                  <a:pt x="4032156" y="263404"/>
                </a:lnTo>
                <a:lnTo>
                  <a:pt x="4019643" y="236055"/>
                </a:lnTo>
                <a:lnTo>
                  <a:pt x="4015409" y="201358"/>
                </a:lnTo>
                <a:lnTo>
                  <a:pt x="4023360" y="149451"/>
                </a:lnTo>
                <a:lnTo>
                  <a:pt x="4041909" y="122093"/>
                </a:lnTo>
                <a:lnTo>
                  <a:pt x="4063099" y="111434"/>
                </a:lnTo>
                <a:lnTo>
                  <a:pt x="4078973" y="109626"/>
                </a:lnTo>
                <a:lnTo>
                  <a:pt x="4181178" y="109626"/>
                </a:lnTo>
                <a:lnTo>
                  <a:pt x="4170764" y="92251"/>
                </a:lnTo>
                <a:lnTo>
                  <a:pt x="4134288" y="67680"/>
                </a:lnTo>
                <a:lnTo>
                  <a:pt x="4075938" y="57848"/>
                </a:lnTo>
                <a:close/>
              </a:path>
              <a:path w="5701030" h="392429">
                <a:moveTo>
                  <a:pt x="4199267" y="237896"/>
                </a:moveTo>
                <a:lnTo>
                  <a:pt x="4136834" y="237896"/>
                </a:lnTo>
                <a:lnTo>
                  <a:pt x="4132747" y="254041"/>
                </a:lnTo>
                <a:lnTo>
                  <a:pt x="4123272" y="270257"/>
                </a:lnTo>
                <a:lnTo>
                  <a:pt x="4106589" y="282760"/>
                </a:lnTo>
                <a:lnTo>
                  <a:pt x="4080878" y="287769"/>
                </a:lnTo>
                <a:lnTo>
                  <a:pt x="4181870" y="287769"/>
                </a:lnTo>
                <a:lnTo>
                  <a:pt x="4191861" y="270643"/>
                </a:lnTo>
                <a:lnTo>
                  <a:pt x="4199267" y="237896"/>
                </a:lnTo>
                <a:close/>
              </a:path>
              <a:path w="5701030" h="392429">
                <a:moveTo>
                  <a:pt x="4181178" y="109626"/>
                </a:moveTo>
                <a:lnTo>
                  <a:pt x="4078973" y="109626"/>
                </a:lnTo>
                <a:lnTo>
                  <a:pt x="4092957" y="110619"/>
                </a:lnTo>
                <a:lnTo>
                  <a:pt x="4110047" y="116144"/>
                </a:lnTo>
                <a:lnTo>
                  <a:pt x="4125493" y="130018"/>
                </a:lnTo>
                <a:lnTo>
                  <a:pt x="4134548" y="156057"/>
                </a:lnTo>
                <a:lnTo>
                  <a:pt x="4196219" y="156057"/>
                </a:lnTo>
                <a:lnTo>
                  <a:pt x="4189896" y="124172"/>
                </a:lnTo>
                <a:lnTo>
                  <a:pt x="4181178" y="109626"/>
                </a:lnTo>
                <a:close/>
              </a:path>
              <a:path w="5701030" h="392429">
                <a:moveTo>
                  <a:pt x="4445152" y="65468"/>
                </a:moveTo>
                <a:lnTo>
                  <a:pt x="4234662" y="65468"/>
                </a:lnTo>
                <a:lnTo>
                  <a:pt x="4234662" y="331927"/>
                </a:lnTo>
                <a:lnTo>
                  <a:pt x="4448962" y="331927"/>
                </a:lnTo>
                <a:lnTo>
                  <a:pt x="4448962" y="280149"/>
                </a:lnTo>
                <a:lnTo>
                  <a:pt x="4297464" y="280149"/>
                </a:lnTo>
                <a:lnTo>
                  <a:pt x="4297464" y="220395"/>
                </a:lnTo>
                <a:lnTo>
                  <a:pt x="4427651" y="220395"/>
                </a:lnTo>
                <a:lnTo>
                  <a:pt x="4427651" y="171284"/>
                </a:lnTo>
                <a:lnTo>
                  <a:pt x="4297464" y="171284"/>
                </a:lnTo>
                <a:lnTo>
                  <a:pt x="4297464" y="117233"/>
                </a:lnTo>
                <a:lnTo>
                  <a:pt x="4445152" y="117233"/>
                </a:lnTo>
                <a:lnTo>
                  <a:pt x="4445152" y="65468"/>
                </a:lnTo>
                <a:close/>
              </a:path>
              <a:path w="5701030" h="392429">
                <a:moveTo>
                  <a:pt x="4993284" y="280149"/>
                </a:moveTo>
                <a:lnTo>
                  <a:pt x="4696002" y="280149"/>
                </a:lnTo>
                <a:lnTo>
                  <a:pt x="4699050" y="392061"/>
                </a:lnTo>
                <a:lnTo>
                  <a:pt x="4754626" y="392061"/>
                </a:lnTo>
                <a:lnTo>
                  <a:pt x="4754626" y="331927"/>
                </a:lnTo>
                <a:lnTo>
                  <a:pt x="4991880" y="331927"/>
                </a:lnTo>
                <a:lnTo>
                  <a:pt x="4993284" y="280149"/>
                </a:lnTo>
                <a:close/>
              </a:path>
              <a:path w="5701030" h="392429">
                <a:moveTo>
                  <a:pt x="4991880" y="331927"/>
                </a:moveTo>
                <a:lnTo>
                  <a:pt x="4934673" y="331927"/>
                </a:lnTo>
                <a:lnTo>
                  <a:pt x="4934673" y="392061"/>
                </a:lnTo>
                <a:lnTo>
                  <a:pt x="4990249" y="392061"/>
                </a:lnTo>
                <a:lnTo>
                  <a:pt x="4991880" y="331927"/>
                </a:lnTo>
                <a:close/>
              </a:path>
              <a:path w="5701030" h="392429">
                <a:moveTo>
                  <a:pt x="4606925" y="65468"/>
                </a:moveTo>
                <a:lnTo>
                  <a:pt x="4482833" y="65468"/>
                </a:lnTo>
                <a:lnTo>
                  <a:pt x="4482833" y="331927"/>
                </a:lnTo>
                <a:lnTo>
                  <a:pt x="4545647" y="331927"/>
                </a:lnTo>
                <a:lnTo>
                  <a:pt x="4545647" y="240182"/>
                </a:lnTo>
                <a:lnTo>
                  <a:pt x="4605401" y="240182"/>
                </a:lnTo>
                <a:lnTo>
                  <a:pt x="4634993" y="238048"/>
                </a:lnTo>
                <a:lnTo>
                  <a:pt x="4668545" y="227101"/>
                </a:lnTo>
                <a:lnTo>
                  <a:pt x="4696030" y="200523"/>
                </a:lnTo>
                <a:lnTo>
                  <a:pt x="4698842" y="188417"/>
                </a:lnTo>
                <a:lnTo>
                  <a:pt x="4545647" y="188417"/>
                </a:lnTo>
                <a:lnTo>
                  <a:pt x="4545647" y="117233"/>
                </a:lnTo>
                <a:lnTo>
                  <a:pt x="4700686" y="117233"/>
                </a:lnTo>
                <a:lnTo>
                  <a:pt x="4699318" y="110270"/>
                </a:lnTo>
                <a:lnTo>
                  <a:pt x="4677441" y="83785"/>
                </a:lnTo>
                <a:lnTo>
                  <a:pt x="4645430" y="69648"/>
                </a:lnTo>
                <a:lnTo>
                  <a:pt x="4606925" y="65468"/>
                </a:lnTo>
                <a:close/>
              </a:path>
              <a:path w="5701030" h="392429">
                <a:moveTo>
                  <a:pt x="4955603" y="65468"/>
                </a:moveTo>
                <a:lnTo>
                  <a:pt x="4762614" y="65468"/>
                </a:lnTo>
                <a:lnTo>
                  <a:pt x="4762614" y="127127"/>
                </a:lnTo>
                <a:lnTo>
                  <a:pt x="4760646" y="168381"/>
                </a:lnTo>
                <a:lnTo>
                  <a:pt x="4754003" y="207638"/>
                </a:lnTo>
                <a:lnTo>
                  <a:pt x="4741579" y="244895"/>
                </a:lnTo>
                <a:lnTo>
                  <a:pt x="4722266" y="280149"/>
                </a:lnTo>
                <a:lnTo>
                  <a:pt x="4790401" y="280149"/>
                </a:lnTo>
                <a:lnTo>
                  <a:pt x="4813815" y="224201"/>
                </a:lnTo>
                <a:lnTo>
                  <a:pt x="4821237" y="148831"/>
                </a:lnTo>
                <a:lnTo>
                  <a:pt x="4821618" y="117233"/>
                </a:lnTo>
                <a:lnTo>
                  <a:pt x="4955603" y="117233"/>
                </a:lnTo>
                <a:lnTo>
                  <a:pt x="4955603" y="65468"/>
                </a:lnTo>
                <a:close/>
              </a:path>
              <a:path w="5701030" h="392429">
                <a:moveTo>
                  <a:pt x="4955603" y="117233"/>
                </a:moveTo>
                <a:lnTo>
                  <a:pt x="4892802" y="117233"/>
                </a:lnTo>
                <a:lnTo>
                  <a:pt x="4892802" y="280149"/>
                </a:lnTo>
                <a:lnTo>
                  <a:pt x="4955603" y="280149"/>
                </a:lnTo>
                <a:lnTo>
                  <a:pt x="4955603" y="117233"/>
                </a:lnTo>
                <a:close/>
              </a:path>
              <a:path w="5701030" h="392429">
                <a:moveTo>
                  <a:pt x="4700686" y="117233"/>
                </a:moveTo>
                <a:lnTo>
                  <a:pt x="4594745" y="117233"/>
                </a:lnTo>
                <a:lnTo>
                  <a:pt x="4607706" y="117560"/>
                </a:lnTo>
                <a:lnTo>
                  <a:pt x="4622487" y="120992"/>
                </a:lnTo>
                <a:lnTo>
                  <a:pt x="4634627" y="131206"/>
                </a:lnTo>
                <a:lnTo>
                  <a:pt x="4639665" y="151879"/>
                </a:lnTo>
                <a:lnTo>
                  <a:pt x="4636822" y="168507"/>
                </a:lnTo>
                <a:lnTo>
                  <a:pt x="4628340" y="179854"/>
                </a:lnTo>
                <a:lnTo>
                  <a:pt x="4614291" y="186347"/>
                </a:lnTo>
                <a:lnTo>
                  <a:pt x="4594745" y="188417"/>
                </a:lnTo>
                <a:lnTo>
                  <a:pt x="4698842" y="188417"/>
                </a:lnTo>
                <a:lnTo>
                  <a:pt x="4707420" y="151498"/>
                </a:lnTo>
                <a:lnTo>
                  <a:pt x="4700686" y="117233"/>
                </a:lnTo>
                <a:close/>
              </a:path>
              <a:path w="5701030" h="392429">
                <a:moveTo>
                  <a:pt x="5288628" y="330012"/>
                </a:moveTo>
                <a:lnTo>
                  <a:pt x="5287911" y="331927"/>
                </a:lnTo>
                <a:lnTo>
                  <a:pt x="5231955" y="331927"/>
                </a:lnTo>
                <a:lnTo>
                  <a:pt x="5231955" y="392061"/>
                </a:lnTo>
                <a:lnTo>
                  <a:pt x="5287149" y="392061"/>
                </a:lnTo>
                <a:lnTo>
                  <a:pt x="5288628" y="330012"/>
                </a:lnTo>
                <a:close/>
              </a:path>
              <a:path w="5701030" h="392429">
                <a:moveTo>
                  <a:pt x="5086172" y="65468"/>
                </a:moveTo>
                <a:lnTo>
                  <a:pt x="5023358" y="65468"/>
                </a:lnTo>
                <a:lnTo>
                  <a:pt x="5023358" y="331927"/>
                </a:lnTo>
                <a:lnTo>
                  <a:pt x="5287911" y="331927"/>
                </a:lnTo>
                <a:lnTo>
                  <a:pt x="5288628" y="330012"/>
                </a:lnTo>
                <a:lnTo>
                  <a:pt x="5289816" y="280149"/>
                </a:lnTo>
                <a:lnTo>
                  <a:pt x="5086172" y="280149"/>
                </a:lnTo>
                <a:lnTo>
                  <a:pt x="5086172" y="65468"/>
                </a:lnTo>
                <a:close/>
              </a:path>
              <a:path w="5701030" h="392429">
                <a:moveTo>
                  <a:pt x="5451208" y="65468"/>
                </a:moveTo>
                <a:lnTo>
                  <a:pt x="5387632" y="65468"/>
                </a:lnTo>
                <a:lnTo>
                  <a:pt x="5288628" y="330012"/>
                </a:lnTo>
                <a:lnTo>
                  <a:pt x="5288582" y="331927"/>
                </a:lnTo>
                <a:lnTo>
                  <a:pt x="5354142" y="331927"/>
                </a:lnTo>
                <a:lnTo>
                  <a:pt x="5370893" y="282054"/>
                </a:lnTo>
                <a:lnTo>
                  <a:pt x="5532584" y="282054"/>
                </a:lnTo>
                <a:lnTo>
                  <a:pt x="5515568" y="236766"/>
                </a:lnTo>
                <a:lnTo>
                  <a:pt x="5384596" y="236766"/>
                </a:lnTo>
                <a:lnTo>
                  <a:pt x="5419610" y="135128"/>
                </a:lnTo>
                <a:lnTo>
                  <a:pt x="5477380" y="135128"/>
                </a:lnTo>
                <a:lnTo>
                  <a:pt x="5451208" y="65468"/>
                </a:lnTo>
                <a:close/>
              </a:path>
              <a:path w="5701030" h="392429">
                <a:moveTo>
                  <a:pt x="5532584" y="282054"/>
                </a:moveTo>
                <a:lnTo>
                  <a:pt x="5467578" y="282054"/>
                </a:lnTo>
                <a:lnTo>
                  <a:pt x="5484698" y="331927"/>
                </a:lnTo>
                <a:lnTo>
                  <a:pt x="5551322" y="331927"/>
                </a:lnTo>
                <a:lnTo>
                  <a:pt x="5532584" y="282054"/>
                </a:lnTo>
                <a:close/>
              </a:path>
              <a:path w="5701030" h="392429">
                <a:moveTo>
                  <a:pt x="5252135" y="65468"/>
                </a:moveTo>
                <a:lnTo>
                  <a:pt x="5189321" y="65468"/>
                </a:lnTo>
                <a:lnTo>
                  <a:pt x="5189321" y="280149"/>
                </a:lnTo>
                <a:lnTo>
                  <a:pt x="5252135" y="280149"/>
                </a:lnTo>
                <a:lnTo>
                  <a:pt x="5252135" y="65468"/>
                </a:lnTo>
                <a:close/>
              </a:path>
              <a:path w="5701030" h="392429">
                <a:moveTo>
                  <a:pt x="5477380" y="135128"/>
                </a:moveTo>
                <a:lnTo>
                  <a:pt x="5419610" y="135128"/>
                </a:lnTo>
                <a:lnTo>
                  <a:pt x="5453875" y="236766"/>
                </a:lnTo>
                <a:lnTo>
                  <a:pt x="5515568" y="236766"/>
                </a:lnTo>
                <a:lnTo>
                  <a:pt x="5477380" y="135128"/>
                </a:lnTo>
                <a:close/>
              </a:path>
              <a:path w="5701030" h="392429">
                <a:moveTo>
                  <a:pt x="5571871" y="150736"/>
                </a:moveTo>
                <a:lnTo>
                  <a:pt x="5571871" y="203263"/>
                </a:lnTo>
                <a:lnTo>
                  <a:pt x="5603087" y="229908"/>
                </a:lnTo>
                <a:lnTo>
                  <a:pt x="5571871" y="256552"/>
                </a:lnTo>
                <a:lnTo>
                  <a:pt x="5571871" y="309079"/>
                </a:lnTo>
                <a:lnTo>
                  <a:pt x="5628970" y="256552"/>
                </a:lnTo>
                <a:lnTo>
                  <a:pt x="5628970" y="203263"/>
                </a:lnTo>
                <a:lnTo>
                  <a:pt x="5571871" y="150736"/>
                </a:lnTo>
                <a:close/>
              </a:path>
              <a:path w="5701030" h="392429">
                <a:moveTo>
                  <a:pt x="5643816" y="150736"/>
                </a:moveTo>
                <a:lnTo>
                  <a:pt x="5643816" y="203263"/>
                </a:lnTo>
                <a:lnTo>
                  <a:pt x="5675020" y="229908"/>
                </a:lnTo>
                <a:lnTo>
                  <a:pt x="5643816" y="256552"/>
                </a:lnTo>
                <a:lnTo>
                  <a:pt x="5643816" y="309079"/>
                </a:lnTo>
                <a:lnTo>
                  <a:pt x="5700903" y="256552"/>
                </a:lnTo>
                <a:lnTo>
                  <a:pt x="5700903" y="203263"/>
                </a:lnTo>
                <a:lnTo>
                  <a:pt x="5643816" y="150736"/>
                </a:lnTo>
                <a:close/>
              </a:path>
            </a:pathLst>
          </a:custGeom>
          <a:solidFill>
            <a:srgbClr val="D71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89223" y="2014585"/>
            <a:ext cx="10019903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3137522" cy="159980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583997" y="6525862"/>
            <a:ext cx="1404620" cy="175260"/>
          </a:xfrm>
          <a:custGeom>
            <a:avLst/>
            <a:gdLst/>
            <a:ahLst/>
            <a:cxnLst/>
            <a:rect l="l" t="t" r="r" b="b"/>
            <a:pathLst>
              <a:path w="1404620" h="175259">
                <a:moveTo>
                  <a:pt x="22453" y="65773"/>
                </a:moveTo>
                <a:lnTo>
                  <a:pt x="0" y="65773"/>
                </a:lnTo>
                <a:lnTo>
                  <a:pt x="29489" y="172377"/>
                </a:lnTo>
                <a:lnTo>
                  <a:pt x="51041" y="172377"/>
                </a:lnTo>
                <a:lnTo>
                  <a:pt x="61770" y="141757"/>
                </a:lnTo>
                <a:lnTo>
                  <a:pt x="40830" y="141757"/>
                </a:lnTo>
                <a:lnTo>
                  <a:pt x="22453" y="65773"/>
                </a:lnTo>
                <a:close/>
              </a:path>
              <a:path w="1404620" h="175259">
                <a:moveTo>
                  <a:pt x="93862" y="110909"/>
                </a:moveTo>
                <a:lnTo>
                  <a:pt x="72580" y="110909"/>
                </a:lnTo>
                <a:lnTo>
                  <a:pt x="94132" y="172377"/>
                </a:lnTo>
                <a:lnTo>
                  <a:pt x="115684" y="172377"/>
                </a:lnTo>
                <a:lnTo>
                  <a:pt x="124154" y="141757"/>
                </a:lnTo>
                <a:lnTo>
                  <a:pt x="104343" y="141757"/>
                </a:lnTo>
                <a:lnTo>
                  <a:pt x="93862" y="110909"/>
                </a:lnTo>
                <a:close/>
              </a:path>
              <a:path w="1404620" h="175259">
                <a:moveTo>
                  <a:pt x="83921" y="81648"/>
                </a:moveTo>
                <a:lnTo>
                  <a:pt x="61239" y="81648"/>
                </a:lnTo>
                <a:lnTo>
                  <a:pt x="40830" y="141757"/>
                </a:lnTo>
                <a:lnTo>
                  <a:pt x="61770" y="141757"/>
                </a:lnTo>
                <a:lnTo>
                  <a:pt x="72580" y="110909"/>
                </a:lnTo>
                <a:lnTo>
                  <a:pt x="93862" y="110909"/>
                </a:lnTo>
                <a:lnTo>
                  <a:pt x="83921" y="81648"/>
                </a:lnTo>
                <a:close/>
              </a:path>
              <a:path w="1404620" h="175259">
                <a:moveTo>
                  <a:pt x="145173" y="65773"/>
                </a:moveTo>
                <a:lnTo>
                  <a:pt x="122707" y="65773"/>
                </a:lnTo>
                <a:lnTo>
                  <a:pt x="104343" y="141757"/>
                </a:lnTo>
                <a:lnTo>
                  <a:pt x="124154" y="141757"/>
                </a:lnTo>
                <a:lnTo>
                  <a:pt x="145173" y="65773"/>
                </a:lnTo>
                <a:close/>
              </a:path>
              <a:path w="1404620" h="175259">
                <a:moveTo>
                  <a:pt x="172161" y="65773"/>
                </a:moveTo>
                <a:lnTo>
                  <a:pt x="149707" y="65773"/>
                </a:lnTo>
                <a:lnTo>
                  <a:pt x="179184" y="172377"/>
                </a:lnTo>
                <a:lnTo>
                  <a:pt x="200736" y="172377"/>
                </a:lnTo>
                <a:lnTo>
                  <a:pt x="211472" y="141757"/>
                </a:lnTo>
                <a:lnTo>
                  <a:pt x="190525" y="141757"/>
                </a:lnTo>
                <a:lnTo>
                  <a:pt x="172161" y="65773"/>
                </a:lnTo>
                <a:close/>
              </a:path>
              <a:path w="1404620" h="175259">
                <a:moveTo>
                  <a:pt x="243564" y="110909"/>
                </a:moveTo>
                <a:lnTo>
                  <a:pt x="222288" y="110909"/>
                </a:lnTo>
                <a:lnTo>
                  <a:pt x="243827" y="172377"/>
                </a:lnTo>
                <a:lnTo>
                  <a:pt x="265379" y="172377"/>
                </a:lnTo>
                <a:lnTo>
                  <a:pt x="273849" y="141757"/>
                </a:lnTo>
                <a:lnTo>
                  <a:pt x="254038" y="141757"/>
                </a:lnTo>
                <a:lnTo>
                  <a:pt x="243564" y="110909"/>
                </a:lnTo>
                <a:close/>
              </a:path>
              <a:path w="1404620" h="175259">
                <a:moveTo>
                  <a:pt x="233629" y="81648"/>
                </a:moveTo>
                <a:lnTo>
                  <a:pt x="210947" y="81648"/>
                </a:lnTo>
                <a:lnTo>
                  <a:pt x="190525" y="141757"/>
                </a:lnTo>
                <a:lnTo>
                  <a:pt x="211472" y="141757"/>
                </a:lnTo>
                <a:lnTo>
                  <a:pt x="222288" y="110909"/>
                </a:lnTo>
                <a:lnTo>
                  <a:pt x="243564" y="110909"/>
                </a:lnTo>
                <a:lnTo>
                  <a:pt x="233629" y="81648"/>
                </a:lnTo>
                <a:close/>
              </a:path>
              <a:path w="1404620" h="175259">
                <a:moveTo>
                  <a:pt x="294868" y="65773"/>
                </a:moveTo>
                <a:lnTo>
                  <a:pt x="272415" y="65773"/>
                </a:lnTo>
                <a:lnTo>
                  <a:pt x="254038" y="141757"/>
                </a:lnTo>
                <a:lnTo>
                  <a:pt x="273849" y="141757"/>
                </a:lnTo>
                <a:lnTo>
                  <a:pt x="294868" y="65773"/>
                </a:lnTo>
                <a:close/>
              </a:path>
              <a:path w="1404620" h="175259">
                <a:moveTo>
                  <a:pt x="321856" y="65773"/>
                </a:moveTo>
                <a:lnTo>
                  <a:pt x="299402" y="65773"/>
                </a:lnTo>
                <a:lnTo>
                  <a:pt x="328891" y="172377"/>
                </a:lnTo>
                <a:lnTo>
                  <a:pt x="350431" y="172377"/>
                </a:lnTo>
                <a:lnTo>
                  <a:pt x="361166" y="141757"/>
                </a:lnTo>
                <a:lnTo>
                  <a:pt x="340233" y="141757"/>
                </a:lnTo>
                <a:lnTo>
                  <a:pt x="321856" y="65773"/>
                </a:lnTo>
                <a:close/>
              </a:path>
              <a:path w="1404620" h="175259">
                <a:moveTo>
                  <a:pt x="393259" y="110909"/>
                </a:moveTo>
                <a:lnTo>
                  <a:pt x="371983" y="110909"/>
                </a:lnTo>
                <a:lnTo>
                  <a:pt x="393534" y="172377"/>
                </a:lnTo>
                <a:lnTo>
                  <a:pt x="415074" y="172377"/>
                </a:lnTo>
                <a:lnTo>
                  <a:pt x="423544" y="141757"/>
                </a:lnTo>
                <a:lnTo>
                  <a:pt x="403733" y="141757"/>
                </a:lnTo>
                <a:lnTo>
                  <a:pt x="393259" y="110909"/>
                </a:lnTo>
                <a:close/>
              </a:path>
              <a:path w="1404620" h="175259">
                <a:moveTo>
                  <a:pt x="471779" y="142887"/>
                </a:moveTo>
                <a:lnTo>
                  <a:pt x="444563" y="142887"/>
                </a:lnTo>
                <a:lnTo>
                  <a:pt x="444563" y="172377"/>
                </a:lnTo>
                <a:lnTo>
                  <a:pt x="471779" y="172377"/>
                </a:lnTo>
                <a:lnTo>
                  <a:pt x="471779" y="142887"/>
                </a:lnTo>
                <a:close/>
              </a:path>
              <a:path w="1404620" h="175259">
                <a:moveTo>
                  <a:pt x="383324" y="81648"/>
                </a:moveTo>
                <a:lnTo>
                  <a:pt x="360641" y="81648"/>
                </a:lnTo>
                <a:lnTo>
                  <a:pt x="340233" y="141757"/>
                </a:lnTo>
                <a:lnTo>
                  <a:pt x="361166" y="141757"/>
                </a:lnTo>
                <a:lnTo>
                  <a:pt x="371983" y="110909"/>
                </a:lnTo>
                <a:lnTo>
                  <a:pt x="393259" y="110909"/>
                </a:lnTo>
                <a:lnTo>
                  <a:pt x="383324" y="81648"/>
                </a:lnTo>
                <a:close/>
              </a:path>
              <a:path w="1404620" h="175259">
                <a:moveTo>
                  <a:pt x="444563" y="65773"/>
                </a:moveTo>
                <a:lnTo>
                  <a:pt x="422109" y="65773"/>
                </a:lnTo>
                <a:lnTo>
                  <a:pt x="403733" y="141757"/>
                </a:lnTo>
                <a:lnTo>
                  <a:pt x="423544" y="141757"/>
                </a:lnTo>
                <a:lnTo>
                  <a:pt x="444563" y="65773"/>
                </a:lnTo>
                <a:close/>
              </a:path>
              <a:path w="1404620" h="175259">
                <a:moveTo>
                  <a:pt x="503542" y="134950"/>
                </a:moveTo>
                <a:lnTo>
                  <a:pt x="483120" y="142887"/>
                </a:lnTo>
                <a:lnTo>
                  <a:pt x="488560" y="155983"/>
                </a:lnTo>
                <a:lnTo>
                  <a:pt x="497724" y="165998"/>
                </a:lnTo>
                <a:lnTo>
                  <a:pt x="510075" y="172398"/>
                </a:lnTo>
                <a:lnTo>
                  <a:pt x="525081" y="174650"/>
                </a:lnTo>
                <a:lnTo>
                  <a:pt x="540198" y="172062"/>
                </a:lnTo>
                <a:lnTo>
                  <a:pt x="552442" y="165009"/>
                </a:lnTo>
                <a:lnTo>
                  <a:pt x="560540" y="154686"/>
                </a:lnTo>
                <a:lnTo>
                  <a:pt x="525081" y="154686"/>
                </a:lnTo>
                <a:lnTo>
                  <a:pt x="517090" y="153197"/>
                </a:lnTo>
                <a:lnTo>
                  <a:pt x="510482" y="149071"/>
                </a:lnTo>
                <a:lnTo>
                  <a:pt x="505789" y="142818"/>
                </a:lnTo>
                <a:lnTo>
                  <a:pt x="503542" y="134950"/>
                </a:lnTo>
                <a:close/>
              </a:path>
              <a:path w="1404620" h="175259">
                <a:moveTo>
                  <a:pt x="523951" y="63500"/>
                </a:moveTo>
                <a:lnTo>
                  <a:pt x="510446" y="65591"/>
                </a:lnTo>
                <a:lnTo>
                  <a:pt x="498432" y="71723"/>
                </a:lnTo>
                <a:lnTo>
                  <a:pt x="489820" y="81684"/>
                </a:lnTo>
                <a:lnTo>
                  <a:pt x="486524" y="95262"/>
                </a:lnTo>
                <a:lnTo>
                  <a:pt x="488756" y="106865"/>
                </a:lnTo>
                <a:lnTo>
                  <a:pt x="520776" y="128600"/>
                </a:lnTo>
                <a:lnTo>
                  <a:pt x="537565" y="131775"/>
                </a:lnTo>
                <a:lnTo>
                  <a:pt x="542099" y="135178"/>
                </a:lnTo>
                <a:lnTo>
                  <a:pt x="542099" y="148564"/>
                </a:lnTo>
                <a:lnTo>
                  <a:pt x="536422" y="154686"/>
                </a:lnTo>
                <a:lnTo>
                  <a:pt x="560540" y="154686"/>
                </a:lnTo>
                <a:lnTo>
                  <a:pt x="560644" y="154553"/>
                </a:lnTo>
                <a:lnTo>
                  <a:pt x="563638" y="141757"/>
                </a:lnTo>
                <a:lnTo>
                  <a:pt x="561342" y="129645"/>
                </a:lnTo>
                <a:lnTo>
                  <a:pt x="554963" y="120405"/>
                </a:lnTo>
                <a:lnTo>
                  <a:pt x="545266" y="113846"/>
                </a:lnTo>
                <a:lnTo>
                  <a:pt x="533019" y="109778"/>
                </a:lnTo>
                <a:lnTo>
                  <a:pt x="513511" y="105918"/>
                </a:lnTo>
                <a:lnTo>
                  <a:pt x="508076" y="102069"/>
                </a:lnTo>
                <a:lnTo>
                  <a:pt x="508076" y="88455"/>
                </a:lnTo>
                <a:lnTo>
                  <a:pt x="514883" y="83464"/>
                </a:lnTo>
                <a:lnTo>
                  <a:pt x="558664" y="83464"/>
                </a:lnTo>
                <a:lnTo>
                  <a:pt x="558241" y="82166"/>
                </a:lnTo>
                <a:lnTo>
                  <a:pt x="549611" y="72151"/>
                </a:lnTo>
                <a:lnTo>
                  <a:pt x="537791" y="65751"/>
                </a:lnTo>
                <a:lnTo>
                  <a:pt x="523951" y="63500"/>
                </a:lnTo>
                <a:close/>
              </a:path>
              <a:path w="1404620" h="175259">
                <a:moveTo>
                  <a:pt x="558664" y="83464"/>
                </a:moveTo>
                <a:lnTo>
                  <a:pt x="533019" y="83464"/>
                </a:lnTo>
                <a:lnTo>
                  <a:pt x="539826" y="88455"/>
                </a:lnTo>
                <a:lnTo>
                  <a:pt x="539826" y="95262"/>
                </a:lnTo>
                <a:lnTo>
                  <a:pt x="562508" y="95262"/>
                </a:lnTo>
                <a:lnTo>
                  <a:pt x="558664" y="83464"/>
                </a:lnTo>
                <a:close/>
              </a:path>
              <a:path w="1404620" h="175259">
                <a:moveTo>
                  <a:pt x="631685" y="63500"/>
                </a:moveTo>
                <a:lnTo>
                  <a:pt x="611125" y="67558"/>
                </a:lnTo>
                <a:lnTo>
                  <a:pt x="593753" y="78952"/>
                </a:lnTo>
                <a:lnTo>
                  <a:pt x="581739" y="96514"/>
                </a:lnTo>
                <a:lnTo>
                  <a:pt x="577253" y="119075"/>
                </a:lnTo>
                <a:lnTo>
                  <a:pt x="581739" y="141635"/>
                </a:lnTo>
                <a:lnTo>
                  <a:pt x="593753" y="159197"/>
                </a:lnTo>
                <a:lnTo>
                  <a:pt x="611125" y="170592"/>
                </a:lnTo>
                <a:lnTo>
                  <a:pt x="631685" y="174650"/>
                </a:lnTo>
                <a:lnTo>
                  <a:pt x="646799" y="172630"/>
                </a:lnTo>
                <a:lnTo>
                  <a:pt x="659701" y="166995"/>
                </a:lnTo>
                <a:lnTo>
                  <a:pt x="670222" y="158384"/>
                </a:lnTo>
                <a:lnTo>
                  <a:pt x="673246" y="154228"/>
                </a:lnTo>
                <a:lnTo>
                  <a:pt x="632828" y="154228"/>
                </a:lnTo>
                <a:lnTo>
                  <a:pt x="618525" y="151447"/>
                </a:lnTo>
                <a:lnTo>
                  <a:pt x="608071" y="143881"/>
                </a:lnTo>
                <a:lnTo>
                  <a:pt x="601658" y="132701"/>
                </a:lnTo>
                <a:lnTo>
                  <a:pt x="599478" y="119075"/>
                </a:lnTo>
                <a:lnTo>
                  <a:pt x="601658" y="105449"/>
                </a:lnTo>
                <a:lnTo>
                  <a:pt x="608071" y="94268"/>
                </a:lnTo>
                <a:lnTo>
                  <a:pt x="618525" y="86703"/>
                </a:lnTo>
                <a:lnTo>
                  <a:pt x="632828" y="83921"/>
                </a:lnTo>
                <a:lnTo>
                  <a:pt x="673034" y="83921"/>
                </a:lnTo>
                <a:lnTo>
                  <a:pt x="670029" y="79771"/>
                </a:lnTo>
                <a:lnTo>
                  <a:pt x="659587" y="71156"/>
                </a:lnTo>
                <a:lnTo>
                  <a:pt x="646763" y="65520"/>
                </a:lnTo>
                <a:lnTo>
                  <a:pt x="631685" y="63500"/>
                </a:lnTo>
                <a:close/>
              </a:path>
              <a:path w="1404620" h="175259">
                <a:moveTo>
                  <a:pt x="660501" y="136080"/>
                </a:moveTo>
                <a:lnTo>
                  <a:pt x="656558" y="142747"/>
                </a:lnTo>
                <a:lnTo>
                  <a:pt x="650403" y="148559"/>
                </a:lnTo>
                <a:lnTo>
                  <a:pt x="642379" y="152670"/>
                </a:lnTo>
                <a:lnTo>
                  <a:pt x="632828" y="154228"/>
                </a:lnTo>
                <a:lnTo>
                  <a:pt x="673246" y="154228"/>
                </a:lnTo>
                <a:lnTo>
                  <a:pt x="678192" y="147434"/>
                </a:lnTo>
                <a:lnTo>
                  <a:pt x="660501" y="136080"/>
                </a:lnTo>
                <a:close/>
              </a:path>
              <a:path w="1404620" h="175259">
                <a:moveTo>
                  <a:pt x="673034" y="83921"/>
                </a:moveTo>
                <a:lnTo>
                  <a:pt x="632828" y="83921"/>
                </a:lnTo>
                <a:lnTo>
                  <a:pt x="642343" y="85480"/>
                </a:lnTo>
                <a:lnTo>
                  <a:pt x="650289" y="89590"/>
                </a:lnTo>
                <a:lnTo>
                  <a:pt x="656365" y="95403"/>
                </a:lnTo>
                <a:lnTo>
                  <a:pt x="660273" y="102069"/>
                </a:lnTo>
                <a:lnTo>
                  <a:pt x="677964" y="90728"/>
                </a:lnTo>
                <a:lnTo>
                  <a:pt x="673034" y="83921"/>
                </a:lnTo>
                <a:close/>
              </a:path>
              <a:path w="1404620" h="175259">
                <a:moveTo>
                  <a:pt x="742835" y="63500"/>
                </a:moveTo>
                <a:lnTo>
                  <a:pt x="721887" y="67558"/>
                </a:lnTo>
                <a:lnTo>
                  <a:pt x="704554" y="78952"/>
                </a:lnTo>
                <a:lnTo>
                  <a:pt x="692750" y="96514"/>
                </a:lnTo>
                <a:lnTo>
                  <a:pt x="688390" y="119075"/>
                </a:lnTo>
                <a:lnTo>
                  <a:pt x="692750" y="141635"/>
                </a:lnTo>
                <a:lnTo>
                  <a:pt x="704554" y="159197"/>
                </a:lnTo>
                <a:lnTo>
                  <a:pt x="721887" y="170592"/>
                </a:lnTo>
                <a:lnTo>
                  <a:pt x="742835" y="174650"/>
                </a:lnTo>
                <a:lnTo>
                  <a:pt x="751270" y="173833"/>
                </a:lnTo>
                <a:lnTo>
                  <a:pt x="759279" y="171527"/>
                </a:lnTo>
                <a:lnTo>
                  <a:pt x="766435" y="167947"/>
                </a:lnTo>
                <a:lnTo>
                  <a:pt x="772312" y="163309"/>
                </a:lnTo>
                <a:lnTo>
                  <a:pt x="773455" y="162166"/>
                </a:lnTo>
                <a:lnTo>
                  <a:pt x="797267" y="162166"/>
                </a:lnTo>
                <a:lnTo>
                  <a:pt x="797267" y="154228"/>
                </a:lnTo>
                <a:lnTo>
                  <a:pt x="743966" y="154228"/>
                </a:lnTo>
                <a:lnTo>
                  <a:pt x="729698" y="151447"/>
                </a:lnTo>
                <a:lnTo>
                  <a:pt x="719323" y="143881"/>
                </a:lnTo>
                <a:lnTo>
                  <a:pt x="712988" y="132701"/>
                </a:lnTo>
                <a:lnTo>
                  <a:pt x="710844" y="119075"/>
                </a:lnTo>
                <a:lnTo>
                  <a:pt x="712988" y="105449"/>
                </a:lnTo>
                <a:lnTo>
                  <a:pt x="719323" y="94268"/>
                </a:lnTo>
                <a:lnTo>
                  <a:pt x="729698" y="86703"/>
                </a:lnTo>
                <a:lnTo>
                  <a:pt x="743966" y="83921"/>
                </a:lnTo>
                <a:lnTo>
                  <a:pt x="797267" y="83921"/>
                </a:lnTo>
                <a:lnTo>
                  <a:pt x="797267" y="75984"/>
                </a:lnTo>
                <a:lnTo>
                  <a:pt x="773455" y="75984"/>
                </a:lnTo>
                <a:lnTo>
                  <a:pt x="772312" y="74841"/>
                </a:lnTo>
                <a:lnTo>
                  <a:pt x="766435" y="70202"/>
                </a:lnTo>
                <a:lnTo>
                  <a:pt x="759279" y="66622"/>
                </a:lnTo>
                <a:lnTo>
                  <a:pt x="751270" y="64316"/>
                </a:lnTo>
                <a:lnTo>
                  <a:pt x="742835" y="63500"/>
                </a:lnTo>
                <a:close/>
              </a:path>
              <a:path w="1404620" h="175259">
                <a:moveTo>
                  <a:pt x="797267" y="162166"/>
                </a:moveTo>
                <a:lnTo>
                  <a:pt x="773455" y="162166"/>
                </a:lnTo>
                <a:lnTo>
                  <a:pt x="774585" y="163309"/>
                </a:lnTo>
                <a:lnTo>
                  <a:pt x="776859" y="172377"/>
                </a:lnTo>
                <a:lnTo>
                  <a:pt x="797267" y="172377"/>
                </a:lnTo>
                <a:lnTo>
                  <a:pt x="797267" y="162166"/>
                </a:lnTo>
                <a:close/>
              </a:path>
              <a:path w="1404620" h="175259">
                <a:moveTo>
                  <a:pt x="797267" y="83921"/>
                </a:moveTo>
                <a:lnTo>
                  <a:pt x="743966" y="83921"/>
                </a:lnTo>
                <a:lnTo>
                  <a:pt x="757238" y="86703"/>
                </a:lnTo>
                <a:lnTo>
                  <a:pt x="767641" y="94268"/>
                </a:lnTo>
                <a:lnTo>
                  <a:pt x="774430" y="105449"/>
                </a:lnTo>
                <a:lnTo>
                  <a:pt x="776859" y="119075"/>
                </a:lnTo>
                <a:lnTo>
                  <a:pt x="774430" y="132701"/>
                </a:lnTo>
                <a:lnTo>
                  <a:pt x="767641" y="143881"/>
                </a:lnTo>
                <a:lnTo>
                  <a:pt x="757238" y="151447"/>
                </a:lnTo>
                <a:lnTo>
                  <a:pt x="743966" y="154228"/>
                </a:lnTo>
                <a:lnTo>
                  <a:pt x="797267" y="154228"/>
                </a:lnTo>
                <a:lnTo>
                  <a:pt x="797267" y="83921"/>
                </a:lnTo>
                <a:close/>
              </a:path>
              <a:path w="1404620" h="175259">
                <a:moveTo>
                  <a:pt x="797267" y="65773"/>
                </a:moveTo>
                <a:lnTo>
                  <a:pt x="776859" y="65773"/>
                </a:lnTo>
                <a:lnTo>
                  <a:pt x="774585" y="74841"/>
                </a:lnTo>
                <a:lnTo>
                  <a:pt x="773455" y="75984"/>
                </a:lnTo>
                <a:lnTo>
                  <a:pt x="797267" y="75984"/>
                </a:lnTo>
                <a:lnTo>
                  <a:pt x="797267" y="65773"/>
                </a:lnTo>
                <a:close/>
              </a:path>
              <a:path w="1404620" h="175259">
                <a:moveTo>
                  <a:pt x="844892" y="65773"/>
                </a:moveTo>
                <a:lnTo>
                  <a:pt x="824484" y="65773"/>
                </a:lnTo>
                <a:lnTo>
                  <a:pt x="824484" y="172377"/>
                </a:lnTo>
                <a:lnTo>
                  <a:pt x="847166" y="172377"/>
                </a:lnTo>
                <a:lnTo>
                  <a:pt x="847166" y="110223"/>
                </a:lnTo>
                <a:lnTo>
                  <a:pt x="849376" y="100921"/>
                </a:lnTo>
                <a:lnTo>
                  <a:pt x="854795" y="93273"/>
                </a:lnTo>
                <a:lnTo>
                  <a:pt x="862639" y="88090"/>
                </a:lnTo>
                <a:lnTo>
                  <a:pt x="872121" y="86182"/>
                </a:lnTo>
                <a:lnTo>
                  <a:pt x="885723" y="86182"/>
                </a:lnTo>
                <a:lnTo>
                  <a:pt x="885723" y="78244"/>
                </a:lnTo>
                <a:lnTo>
                  <a:pt x="848296" y="78244"/>
                </a:lnTo>
                <a:lnTo>
                  <a:pt x="847166" y="77114"/>
                </a:lnTo>
                <a:lnTo>
                  <a:pt x="844892" y="65773"/>
                </a:lnTo>
                <a:close/>
              </a:path>
              <a:path w="1404620" h="175259">
                <a:moveTo>
                  <a:pt x="881189" y="63500"/>
                </a:moveTo>
                <a:lnTo>
                  <a:pt x="874382" y="63500"/>
                </a:lnTo>
                <a:lnTo>
                  <a:pt x="867614" y="64352"/>
                </a:lnTo>
                <a:lnTo>
                  <a:pt x="861058" y="66906"/>
                </a:lnTo>
                <a:lnTo>
                  <a:pt x="854928" y="71161"/>
                </a:lnTo>
                <a:lnTo>
                  <a:pt x="849439" y="77114"/>
                </a:lnTo>
                <a:lnTo>
                  <a:pt x="848296" y="78244"/>
                </a:lnTo>
                <a:lnTo>
                  <a:pt x="885723" y="78244"/>
                </a:lnTo>
                <a:lnTo>
                  <a:pt x="885723" y="65773"/>
                </a:lnTo>
                <a:lnTo>
                  <a:pt x="881189" y="63500"/>
                </a:lnTo>
                <a:close/>
              </a:path>
              <a:path w="1404620" h="175259">
                <a:moveTo>
                  <a:pt x="944702" y="63500"/>
                </a:moveTo>
                <a:lnTo>
                  <a:pt x="923754" y="67558"/>
                </a:lnTo>
                <a:lnTo>
                  <a:pt x="906421" y="78952"/>
                </a:lnTo>
                <a:lnTo>
                  <a:pt x="894617" y="96514"/>
                </a:lnTo>
                <a:lnTo>
                  <a:pt x="890257" y="119075"/>
                </a:lnTo>
                <a:lnTo>
                  <a:pt x="894617" y="141635"/>
                </a:lnTo>
                <a:lnTo>
                  <a:pt x="906421" y="159197"/>
                </a:lnTo>
                <a:lnTo>
                  <a:pt x="923754" y="170592"/>
                </a:lnTo>
                <a:lnTo>
                  <a:pt x="944702" y="174650"/>
                </a:lnTo>
                <a:lnTo>
                  <a:pt x="953137" y="173833"/>
                </a:lnTo>
                <a:lnTo>
                  <a:pt x="961147" y="171527"/>
                </a:lnTo>
                <a:lnTo>
                  <a:pt x="968306" y="167947"/>
                </a:lnTo>
                <a:lnTo>
                  <a:pt x="974191" y="163309"/>
                </a:lnTo>
                <a:lnTo>
                  <a:pt x="975321" y="162166"/>
                </a:lnTo>
                <a:lnTo>
                  <a:pt x="999134" y="162166"/>
                </a:lnTo>
                <a:lnTo>
                  <a:pt x="999134" y="154228"/>
                </a:lnTo>
                <a:lnTo>
                  <a:pt x="945832" y="154228"/>
                </a:lnTo>
                <a:lnTo>
                  <a:pt x="931567" y="151447"/>
                </a:lnTo>
                <a:lnTo>
                  <a:pt x="921196" y="143881"/>
                </a:lnTo>
                <a:lnTo>
                  <a:pt x="914866" y="132701"/>
                </a:lnTo>
                <a:lnTo>
                  <a:pt x="912723" y="119075"/>
                </a:lnTo>
                <a:lnTo>
                  <a:pt x="914866" y="105449"/>
                </a:lnTo>
                <a:lnTo>
                  <a:pt x="921196" y="94268"/>
                </a:lnTo>
                <a:lnTo>
                  <a:pt x="931567" y="86703"/>
                </a:lnTo>
                <a:lnTo>
                  <a:pt x="945832" y="83921"/>
                </a:lnTo>
                <a:lnTo>
                  <a:pt x="999134" y="83921"/>
                </a:lnTo>
                <a:lnTo>
                  <a:pt x="999134" y="75984"/>
                </a:lnTo>
                <a:lnTo>
                  <a:pt x="975321" y="75984"/>
                </a:lnTo>
                <a:lnTo>
                  <a:pt x="974191" y="74841"/>
                </a:lnTo>
                <a:lnTo>
                  <a:pt x="968274" y="70202"/>
                </a:lnTo>
                <a:lnTo>
                  <a:pt x="961061" y="66622"/>
                </a:lnTo>
                <a:lnTo>
                  <a:pt x="953040" y="64316"/>
                </a:lnTo>
                <a:lnTo>
                  <a:pt x="944702" y="63500"/>
                </a:lnTo>
                <a:close/>
              </a:path>
              <a:path w="1404620" h="175259">
                <a:moveTo>
                  <a:pt x="999134" y="162166"/>
                </a:moveTo>
                <a:lnTo>
                  <a:pt x="975321" y="162166"/>
                </a:lnTo>
                <a:lnTo>
                  <a:pt x="976452" y="163309"/>
                </a:lnTo>
                <a:lnTo>
                  <a:pt x="978725" y="172377"/>
                </a:lnTo>
                <a:lnTo>
                  <a:pt x="999134" y="172377"/>
                </a:lnTo>
                <a:lnTo>
                  <a:pt x="999134" y="162166"/>
                </a:lnTo>
                <a:close/>
              </a:path>
              <a:path w="1404620" h="175259">
                <a:moveTo>
                  <a:pt x="999134" y="83921"/>
                </a:moveTo>
                <a:lnTo>
                  <a:pt x="945832" y="83921"/>
                </a:lnTo>
                <a:lnTo>
                  <a:pt x="959105" y="86703"/>
                </a:lnTo>
                <a:lnTo>
                  <a:pt x="969508" y="94268"/>
                </a:lnTo>
                <a:lnTo>
                  <a:pt x="976297" y="105449"/>
                </a:lnTo>
                <a:lnTo>
                  <a:pt x="978725" y="119075"/>
                </a:lnTo>
                <a:lnTo>
                  <a:pt x="976297" y="132701"/>
                </a:lnTo>
                <a:lnTo>
                  <a:pt x="969508" y="143881"/>
                </a:lnTo>
                <a:lnTo>
                  <a:pt x="959105" y="151447"/>
                </a:lnTo>
                <a:lnTo>
                  <a:pt x="945832" y="154228"/>
                </a:lnTo>
                <a:lnTo>
                  <a:pt x="999134" y="154228"/>
                </a:lnTo>
                <a:lnTo>
                  <a:pt x="999134" y="83921"/>
                </a:lnTo>
                <a:close/>
              </a:path>
              <a:path w="1404620" h="175259">
                <a:moveTo>
                  <a:pt x="999134" y="0"/>
                </a:moveTo>
                <a:lnTo>
                  <a:pt x="976452" y="0"/>
                </a:lnTo>
                <a:lnTo>
                  <a:pt x="976452" y="74841"/>
                </a:lnTo>
                <a:lnTo>
                  <a:pt x="975321" y="75984"/>
                </a:lnTo>
                <a:lnTo>
                  <a:pt x="999134" y="75984"/>
                </a:lnTo>
                <a:lnTo>
                  <a:pt x="999134" y="0"/>
                </a:lnTo>
                <a:close/>
              </a:path>
              <a:path w="1404620" h="175259">
                <a:moveTo>
                  <a:pt x="1048804" y="65773"/>
                </a:moveTo>
                <a:lnTo>
                  <a:pt x="1026579" y="65773"/>
                </a:lnTo>
                <a:lnTo>
                  <a:pt x="1026579" y="172377"/>
                </a:lnTo>
                <a:lnTo>
                  <a:pt x="1048804" y="172377"/>
                </a:lnTo>
                <a:lnTo>
                  <a:pt x="1048804" y="65773"/>
                </a:lnTo>
                <a:close/>
              </a:path>
              <a:path w="1404620" h="175259">
                <a:moveTo>
                  <a:pt x="1049032" y="20408"/>
                </a:moveTo>
                <a:lnTo>
                  <a:pt x="1026350" y="20408"/>
                </a:lnTo>
                <a:lnTo>
                  <a:pt x="1026350" y="45364"/>
                </a:lnTo>
                <a:lnTo>
                  <a:pt x="1049032" y="45364"/>
                </a:lnTo>
                <a:lnTo>
                  <a:pt x="1049032" y="20408"/>
                </a:lnTo>
                <a:close/>
              </a:path>
              <a:path w="1404620" h="175259">
                <a:moveTo>
                  <a:pt x="1125016" y="63500"/>
                </a:moveTo>
                <a:lnTo>
                  <a:pt x="1103892" y="67558"/>
                </a:lnTo>
                <a:lnTo>
                  <a:pt x="1086170" y="78952"/>
                </a:lnTo>
                <a:lnTo>
                  <a:pt x="1073978" y="96514"/>
                </a:lnTo>
                <a:lnTo>
                  <a:pt x="1069441" y="119075"/>
                </a:lnTo>
                <a:lnTo>
                  <a:pt x="1073978" y="141635"/>
                </a:lnTo>
                <a:lnTo>
                  <a:pt x="1086170" y="159197"/>
                </a:lnTo>
                <a:lnTo>
                  <a:pt x="1103892" y="170592"/>
                </a:lnTo>
                <a:lnTo>
                  <a:pt x="1125016" y="174650"/>
                </a:lnTo>
                <a:lnTo>
                  <a:pt x="1146141" y="170592"/>
                </a:lnTo>
                <a:lnTo>
                  <a:pt x="1163862" y="159197"/>
                </a:lnTo>
                <a:lnTo>
                  <a:pt x="1167312" y="154228"/>
                </a:lnTo>
                <a:lnTo>
                  <a:pt x="1125016" y="154228"/>
                </a:lnTo>
                <a:lnTo>
                  <a:pt x="1110785" y="151447"/>
                </a:lnTo>
                <a:lnTo>
                  <a:pt x="1100488" y="143881"/>
                </a:lnTo>
                <a:lnTo>
                  <a:pt x="1094232" y="132701"/>
                </a:lnTo>
                <a:lnTo>
                  <a:pt x="1092123" y="119075"/>
                </a:lnTo>
                <a:lnTo>
                  <a:pt x="1094232" y="105449"/>
                </a:lnTo>
                <a:lnTo>
                  <a:pt x="1100488" y="94268"/>
                </a:lnTo>
                <a:lnTo>
                  <a:pt x="1110785" y="86703"/>
                </a:lnTo>
                <a:lnTo>
                  <a:pt x="1125016" y="83921"/>
                </a:lnTo>
                <a:lnTo>
                  <a:pt x="1167312" y="83921"/>
                </a:lnTo>
                <a:lnTo>
                  <a:pt x="1163862" y="78952"/>
                </a:lnTo>
                <a:lnTo>
                  <a:pt x="1146141" y="67558"/>
                </a:lnTo>
                <a:lnTo>
                  <a:pt x="1125016" y="63500"/>
                </a:lnTo>
                <a:close/>
              </a:path>
              <a:path w="1404620" h="175259">
                <a:moveTo>
                  <a:pt x="1167312" y="83921"/>
                </a:moveTo>
                <a:lnTo>
                  <a:pt x="1125016" y="83921"/>
                </a:lnTo>
                <a:lnTo>
                  <a:pt x="1139248" y="86703"/>
                </a:lnTo>
                <a:lnTo>
                  <a:pt x="1149545" y="94268"/>
                </a:lnTo>
                <a:lnTo>
                  <a:pt x="1155801" y="105449"/>
                </a:lnTo>
                <a:lnTo>
                  <a:pt x="1157909" y="119075"/>
                </a:lnTo>
                <a:lnTo>
                  <a:pt x="1155801" y="132701"/>
                </a:lnTo>
                <a:lnTo>
                  <a:pt x="1149545" y="143881"/>
                </a:lnTo>
                <a:lnTo>
                  <a:pt x="1139248" y="151447"/>
                </a:lnTo>
                <a:lnTo>
                  <a:pt x="1125016" y="154228"/>
                </a:lnTo>
                <a:lnTo>
                  <a:pt x="1167312" y="154228"/>
                </a:lnTo>
                <a:lnTo>
                  <a:pt x="1176055" y="141635"/>
                </a:lnTo>
                <a:lnTo>
                  <a:pt x="1180592" y="119075"/>
                </a:lnTo>
                <a:lnTo>
                  <a:pt x="1176055" y="96514"/>
                </a:lnTo>
                <a:lnTo>
                  <a:pt x="1167312" y="83921"/>
                </a:lnTo>
                <a:close/>
              </a:path>
              <a:path w="1404620" h="175259">
                <a:moveTo>
                  <a:pt x="1215745" y="142887"/>
                </a:moveTo>
                <a:lnTo>
                  <a:pt x="1188529" y="142887"/>
                </a:lnTo>
                <a:lnTo>
                  <a:pt x="1188529" y="172377"/>
                </a:lnTo>
                <a:lnTo>
                  <a:pt x="1215745" y="172377"/>
                </a:lnTo>
                <a:lnTo>
                  <a:pt x="1215745" y="142887"/>
                </a:lnTo>
                <a:close/>
              </a:path>
              <a:path w="1404620" h="175259">
                <a:moveTo>
                  <a:pt x="1256576" y="65773"/>
                </a:moveTo>
                <a:lnTo>
                  <a:pt x="1236154" y="65773"/>
                </a:lnTo>
                <a:lnTo>
                  <a:pt x="1236154" y="172377"/>
                </a:lnTo>
                <a:lnTo>
                  <a:pt x="1258836" y="172377"/>
                </a:lnTo>
                <a:lnTo>
                  <a:pt x="1258836" y="110223"/>
                </a:lnTo>
                <a:lnTo>
                  <a:pt x="1261046" y="100921"/>
                </a:lnTo>
                <a:lnTo>
                  <a:pt x="1266466" y="93273"/>
                </a:lnTo>
                <a:lnTo>
                  <a:pt x="1274310" y="88090"/>
                </a:lnTo>
                <a:lnTo>
                  <a:pt x="1283792" y="86182"/>
                </a:lnTo>
                <a:lnTo>
                  <a:pt x="1297393" y="86182"/>
                </a:lnTo>
                <a:lnTo>
                  <a:pt x="1297393" y="78244"/>
                </a:lnTo>
                <a:lnTo>
                  <a:pt x="1259967" y="78244"/>
                </a:lnTo>
                <a:lnTo>
                  <a:pt x="1258836" y="77114"/>
                </a:lnTo>
                <a:lnTo>
                  <a:pt x="1256576" y="65773"/>
                </a:lnTo>
                <a:close/>
              </a:path>
              <a:path w="1404620" h="175259">
                <a:moveTo>
                  <a:pt x="1292860" y="63500"/>
                </a:moveTo>
                <a:lnTo>
                  <a:pt x="1286052" y="63500"/>
                </a:lnTo>
                <a:lnTo>
                  <a:pt x="1279287" y="64352"/>
                </a:lnTo>
                <a:lnTo>
                  <a:pt x="1272733" y="66906"/>
                </a:lnTo>
                <a:lnTo>
                  <a:pt x="1266603" y="71161"/>
                </a:lnTo>
                <a:lnTo>
                  <a:pt x="1261110" y="77114"/>
                </a:lnTo>
                <a:lnTo>
                  <a:pt x="1259967" y="78244"/>
                </a:lnTo>
                <a:lnTo>
                  <a:pt x="1297393" y="78244"/>
                </a:lnTo>
                <a:lnTo>
                  <a:pt x="1297393" y="65773"/>
                </a:lnTo>
                <a:lnTo>
                  <a:pt x="1292860" y="63500"/>
                </a:lnTo>
                <a:close/>
              </a:path>
              <a:path w="1404620" h="175259">
                <a:moveTo>
                  <a:pt x="1333690" y="65773"/>
                </a:moveTo>
                <a:lnTo>
                  <a:pt x="1311008" y="65773"/>
                </a:lnTo>
                <a:lnTo>
                  <a:pt x="1311008" y="131546"/>
                </a:lnTo>
                <a:lnTo>
                  <a:pt x="1313914" y="148809"/>
                </a:lnTo>
                <a:lnTo>
                  <a:pt x="1322347" y="162456"/>
                </a:lnTo>
                <a:lnTo>
                  <a:pt x="1335884" y="171424"/>
                </a:lnTo>
                <a:lnTo>
                  <a:pt x="1354099" y="174650"/>
                </a:lnTo>
                <a:lnTo>
                  <a:pt x="1361191" y="173833"/>
                </a:lnTo>
                <a:lnTo>
                  <a:pt x="1368282" y="171527"/>
                </a:lnTo>
                <a:lnTo>
                  <a:pt x="1374519" y="167947"/>
                </a:lnTo>
                <a:lnTo>
                  <a:pt x="1380185" y="162166"/>
                </a:lnTo>
                <a:lnTo>
                  <a:pt x="1403997" y="162166"/>
                </a:lnTo>
                <a:lnTo>
                  <a:pt x="1403997" y="154228"/>
                </a:lnTo>
                <a:lnTo>
                  <a:pt x="1356372" y="154228"/>
                </a:lnTo>
                <a:lnTo>
                  <a:pt x="1346479" y="152726"/>
                </a:lnTo>
                <a:lnTo>
                  <a:pt x="1339502" y="148331"/>
                </a:lnTo>
                <a:lnTo>
                  <a:pt x="1335289" y="141214"/>
                </a:lnTo>
                <a:lnTo>
                  <a:pt x="1333690" y="131546"/>
                </a:lnTo>
                <a:lnTo>
                  <a:pt x="1333690" y="65773"/>
                </a:lnTo>
                <a:close/>
              </a:path>
              <a:path w="1404620" h="175259">
                <a:moveTo>
                  <a:pt x="1403997" y="162166"/>
                </a:moveTo>
                <a:lnTo>
                  <a:pt x="1380185" y="162166"/>
                </a:lnTo>
                <a:lnTo>
                  <a:pt x="1381315" y="163309"/>
                </a:lnTo>
                <a:lnTo>
                  <a:pt x="1383588" y="172377"/>
                </a:lnTo>
                <a:lnTo>
                  <a:pt x="1403997" y="172377"/>
                </a:lnTo>
                <a:lnTo>
                  <a:pt x="1403997" y="162166"/>
                </a:lnTo>
                <a:close/>
              </a:path>
              <a:path w="1404620" h="175259">
                <a:moveTo>
                  <a:pt x="1403997" y="65773"/>
                </a:moveTo>
                <a:lnTo>
                  <a:pt x="1381315" y="65773"/>
                </a:lnTo>
                <a:lnTo>
                  <a:pt x="1381315" y="130416"/>
                </a:lnTo>
                <a:lnTo>
                  <a:pt x="1378984" y="139687"/>
                </a:lnTo>
                <a:lnTo>
                  <a:pt x="1373525" y="147256"/>
                </a:lnTo>
                <a:lnTo>
                  <a:pt x="1365726" y="152358"/>
                </a:lnTo>
                <a:lnTo>
                  <a:pt x="1356372" y="154228"/>
                </a:lnTo>
                <a:lnTo>
                  <a:pt x="1403997" y="154228"/>
                </a:lnTo>
                <a:lnTo>
                  <a:pt x="1403997" y="65773"/>
                </a:lnTo>
                <a:close/>
              </a:path>
            </a:pathLst>
          </a:custGeom>
          <a:solidFill>
            <a:srgbClr val="D71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67328" y="235888"/>
            <a:ext cx="2130618" cy="27455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273880" y="582902"/>
            <a:ext cx="2120900" cy="146050"/>
          </a:xfrm>
          <a:custGeom>
            <a:avLst/>
            <a:gdLst/>
            <a:ahLst/>
            <a:cxnLst/>
            <a:rect l="l" t="t" r="r" b="b"/>
            <a:pathLst>
              <a:path w="2120900" h="146050">
                <a:moveTo>
                  <a:pt x="21234" y="56083"/>
                </a:moveTo>
                <a:lnTo>
                  <a:pt x="0" y="75628"/>
                </a:lnTo>
                <a:lnTo>
                  <a:pt x="0" y="95453"/>
                </a:lnTo>
                <a:lnTo>
                  <a:pt x="21234" y="114985"/>
                </a:lnTo>
                <a:lnTo>
                  <a:pt x="21234" y="95453"/>
                </a:lnTo>
                <a:lnTo>
                  <a:pt x="9626" y="85534"/>
                </a:lnTo>
                <a:lnTo>
                  <a:pt x="21234" y="75628"/>
                </a:lnTo>
                <a:lnTo>
                  <a:pt x="21234" y="56083"/>
                </a:lnTo>
                <a:close/>
              </a:path>
              <a:path w="2120900" h="146050">
                <a:moveTo>
                  <a:pt x="48005" y="56083"/>
                </a:moveTo>
                <a:lnTo>
                  <a:pt x="26758" y="75628"/>
                </a:lnTo>
                <a:lnTo>
                  <a:pt x="26758" y="95453"/>
                </a:lnTo>
                <a:lnTo>
                  <a:pt x="48005" y="114985"/>
                </a:lnTo>
                <a:lnTo>
                  <a:pt x="48005" y="95453"/>
                </a:lnTo>
                <a:lnTo>
                  <a:pt x="36385" y="85534"/>
                </a:lnTo>
                <a:lnTo>
                  <a:pt x="48005" y="75628"/>
                </a:lnTo>
                <a:lnTo>
                  <a:pt x="48005" y="56083"/>
                </a:lnTo>
                <a:close/>
              </a:path>
              <a:path w="2120900" h="146050">
                <a:moveTo>
                  <a:pt x="113842" y="24358"/>
                </a:moveTo>
                <a:lnTo>
                  <a:pt x="67678" y="24358"/>
                </a:lnTo>
                <a:lnTo>
                  <a:pt x="67678" y="123482"/>
                </a:lnTo>
                <a:lnTo>
                  <a:pt x="91046" y="123482"/>
                </a:lnTo>
                <a:lnTo>
                  <a:pt x="91046" y="89357"/>
                </a:lnTo>
                <a:lnTo>
                  <a:pt x="113284" y="89357"/>
                </a:lnTo>
                <a:lnTo>
                  <a:pt x="124287" y="88563"/>
                </a:lnTo>
                <a:lnTo>
                  <a:pt x="136767" y="84489"/>
                </a:lnTo>
                <a:lnTo>
                  <a:pt x="146993" y="74601"/>
                </a:lnTo>
                <a:lnTo>
                  <a:pt x="148038" y="70104"/>
                </a:lnTo>
                <a:lnTo>
                  <a:pt x="91046" y="70104"/>
                </a:lnTo>
                <a:lnTo>
                  <a:pt x="91046" y="43624"/>
                </a:lnTo>
                <a:lnTo>
                  <a:pt x="114554" y="43624"/>
                </a:lnTo>
                <a:lnTo>
                  <a:pt x="126022" y="43053"/>
                </a:lnTo>
                <a:lnTo>
                  <a:pt x="148615" y="43053"/>
                </a:lnTo>
                <a:lnTo>
                  <a:pt x="148216" y="41026"/>
                </a:lnTo>
                <a:lnTo>
                  <a:pt x="140076" y="31173"/>
                </a:lnTo>
                <a:lnTo>
                  <a:pt x="128166" y="25914"/>
                </a:lnTo>
                <a:lnTo>
                  <a:pt x="113842" y="24358"/>
                </a:lnTo>
                <a:close/>
              </a:path>
              <a:path w="2120900" h="146050">
                <a:moveTo>
                  <a:pt x="148615" y="43053"/>
                </a:moveTo>
                <a:lnTo>
                  <a:pt x="126022" y="43053"/>
                </a:lnTo>
                <a:lnTo>
                  <a:pt x="126022" y="66128"/>
                </a:lnTo>
                <a:lnTo>
                  <a:pt x="120357" y="70104"/>
                </a:lnTo>
                <a:lnTo>
                  <a:pt x="148038" y="70104"/>
                </a:lnTo>
                <a:lnTo>
                  <a:pt x="151231" y="56362"/>
                </a:lnTo>
                <a:lnTo>
                  <a:pt x="148615" y="43053"/>
                </a:lnTo>
                <a:close/>
              </a:path>
              <a:path w="2120900" h="146050">
                <a:moveTo>
                  <a:pt x="209854" y="21526"/>
                </a:moveTo>
                <a:lnTo>
                  <a:pt x="185531" y="26467"/>
                </a:lnTo>
                <a:lnTo>
                  <a:pt x="170132" y="39068"/>
                </a:lnTo>
                <a:lnTo>
                  <a:pt x="162063" y="55998"/>
                </a:lnTo>
                <a:lnTo>
                  <a:pt x="159727" y="73926"/>
                </a:lnTo>
                <a:lnTo>
                  <a:pt x="162063" y="91847"/>
                </a:lnTo>
                <a:lnTo>
                  <a:pt x="170132" y="108773"/>
                </a:lnTo>
                <a:lnTo>
                  <a:pt x="185531" y="121373"/>
                </a:lnTo>
                <a:lnTo>
                  <a:pt x="209854" y="126314"/>
                </a:lnTo>
                <a:lnTo>
                  <a:pt x="232083" y="122348"/>
                </a:lnTo>
                <a:lnTo>
                  <a:pt x="247715" y="111374"/>
                </a:lnTo>
                <a:lnTo>
                  <a:pt x="250113" y="107061"/>
                </a:lnTo>
                <a:lnTo>
                  <a:pt x="209854" y="107061"/>
                </a:lnTo>
                <a:lnTo>
                  <a:pt x="200462" y="105527"/>
                </a:lnTo>
                <a:lnTo>
                  <a:pt x="192503" y="100209"/>
                </a:lnTo>
                <a:lnTo>
                  <a:pt x="186987" y="90033"/>
                </a:lnTo>
                <a:lnTo>
                  <a:pt x="184924" y="73926"/>
                </a:lnTo>
                <a:lnTo>
                  <a:pt x="186569" y="59191"/>
                </a:lnTo>
                <a:lnTo>
                  <a:pt x="191388" y="48863"/>
                </a:lnTo>
                <a:lnTo>
                  <a:pt x="199208" y="42783"/>
                </a:lnTo>
                <a:lnTo>
                  <a:pt x="209854" y="40792"/>
                </a:lnTo>
                <a:lnTo>
                  <a:pt x="250119" y="40792"/>
                </a:lnTo>
                <a:lnTo>
                  <a:pt x="247715" y="36468"/>
                </a:lnTo>
                <a:lnTo>
                  <a:pt x="232083" y="25492"/>
                </a:lnTo>
                <a:lnTo>
                  <a:pt x="209854" y="21526"/>
                </a:lnTo>
                <a:close/>
              </a:path>
              <a:path w="2120900" h="146050">
                <a:moveTo>
                  <a:pt x="250119" y="40792"/>
                </a:moveTo>
                <a:lnTo>
                  <a:pt x="209854" y="40792"/>
                </a:lnTo>
                <a:lnTo>
                  <a:pt x="223842" y="44733"/>
                </a:lnTo>
                <a:lnTo>
                  <a:pt x="231286" y="54063"/>
                </a:lnTo>
                <a:lnTo>
                  <a:pt x="234243" y="65041"/>
                </a:lnTo>
                <a:lnTo>
                  <a:pt x="234772" y="73926"/>
                </a:lnTo>
                <a:lnTo>
                  <a:pt x="234223" y="82629"/>
                </a:lnTo>
                <a:lnTo>
                  <a:pt x="231233" y="93627"/>
                </a:lnTo>
                <a:lnTo>
                  <a:pt x="223783" y="103058"/>
                </a:lnTo>
                <a:lnTo>
                  <a:pt x="209854" y="107061"/>
                </a:lnTo>
                <a:lnTo>
                  <a:pt x="250113" y="107061"/>
                </a:lnTo>
                <a:lnTo>
                  <a:pt x="256948" y="94772"/>
                </a:lnTo>
                <a:lnTo>
                  <a:pt x="259981" y="73926"/>
                </a:lnTo>
                <a:lnTo>
                  <a:pt x="256948" y="53073"/>
                </a:lnTo>
                <a:lnTo>
                  <a:pt x="250119" y="40792"/>
                </a:lnTo>
                <a:close/>
              </a:path>
              <a:path w="2120900" h="146050">
                <a:moveTo>
                  <a:pt x="318604" y="21526"/>
                </a:moveTo>
                <a:lnTo>
                  <a:pt x="307145" y="22652"/>
                </a:lnTo>
                <a:lnTo>
                  <a:pt x="291184" y="29049"/>
                </a:lnTo>
                <a:lnTo>
                  <a:pt x="277001" y="45245"/>
                </a:lnTo>
                <a:lnTo>
                  <a:pt x="270878" y="75768"/>
                </a:lnTo>
                <a:lnTo>
                  <a:pt x="274903" y="100093"/>
                </a:lnTo>
                <a:lnTo>
                  <a:pt x="285661" y="115643"/>
                </a:lnTo>
                <a:lnTo>
                  <a:pt x="301171" y="123892"/>
                </a:lnTo>
                <a:lnTo>
                  <a:pt x="319455" y="126314"/>
                </a:lnTo>
                <a:lnTo>
                  <a:pt x="341086" y="122498"/>
                </a:lnTo>
                <a:lnTo>
                  <a:pt x="354553" y="112987"/>
                </a:lnTo>
                <a:lnTo>
                  <a:pt x="358010" y="107061"/>
                </a:lnTo>
                <a:lnTo>
                  <a:pt x="320446" y="107061"/>
                </a:lnTo>
                <a:lnTo>
                  <a:pt x="309948" y="104667"/>
                </a:lnTo>
                <a:lnTo>
                  <a:pt x="302318" y="97999"/>
                </a:lnTo>
                <a:lnTo>
                  <a:pt x="297663" y="87826"/>
                </a:lnTo>
                <a:lnTo>
                  <a:pt x="296087" y="74917"/>
                </a:lnTo>
                <a:lnTo>
                  <a:pt x="299046" y="55606"/>
                </a:lnTo>
                <a:lnTo>
                  <a:pt x="305949" y="45429"/>
                </a:lnTo>
                <a:lnTo>
                  <a:pt x="313832" y="41464"/>
                </a:lnTo>
                <a:lnTo>
                  <a:pt x="319735" y="40792"/>
                </a:lnTo>
                <a:lnTo>
                  <a:pt x="357759" y="40792"/>
                </a:lnTo>
                <a:lnTo>
                  <a:pt x="353882" y="34323"/>
                </a:lnTo>
                <a:lnTo>
                  <a:pt x="340311" y="25183"/>
                </a:lnTo>
                <a:lnTo>
                  <a:pt x="318604" y="21526"/>
                </a:lnTo>
                <a:close/>
              </a:path>
              <a:path w="2120900" h="146050">
                <a:moveTo>
                  <a:pt x="364477" y="88506"/>
                </a:moveTo>
                <a:lnTo>
                  <a:pt x="341261" y="88506"/>
                </a:lnTo>
                <a:lnTo>
                  <a:pt x="339741" y="94513"/>
                </a:lnTo>
                <a:lnTo>
                  <a:pt x="336216" y="100545"/>
                </a:lnTo>
                <a:lnTo>
                  <a:pt x="330010" y="105197"/>
                </a:lnTo>
                <a:lnTo>
                  <a:pt x="320446" y="107061"/>
                </a:lnTo>
                <a:lnTo>
                  <a:pt x="358010" y="107061"/>
                </a:lnTo>
                <a:lnTo>
                  <a:pt x="361727" y="100687"/>
                </a:lnTo>
                <a:lnTo>
                  <a:pt x="364477" y="88506"/>
                </a:lnTo>
                <a:close/>
              </a:path>
              <a:path w="2120900" h="146050">
                <a:moveTo>
                  <a:pt x="357759" y="40792"/>
                </a:moveTo>
                <a:lnTo>
                  <a:pt x="319735" y="40792"/>
                </a:lnTo>
                <a:lnTo>
                  <a:pt x="324939" y="41160"/>
                </a:lnTo>
                <a:lnTo>
                  <a:pt x="331296" y="43213"/>
                </a:lnTo>
                <a:lnTo>
                  <a:pt x="337042" y="48373"/>
                </a:lnTo>
                <a:lnTo>
                  <a:pt x="340410" y="58064"/>
                </a:lnTo>
                <a:lnTo>
                  <a:pt x="363347" y="58064"/>
                </a:lnTo>
                <a:lnTo>
                  <a:pt x="360999" y="46199"/>
                </a:lnTo>
                <a:lnTo>
                  <a:pt x="357759" y="40792"/>
                </a:lnTo>
                <a:close/>
              </a:path>
              <a:path w="2120900" h="146050">
                <a:moveTo>
                  <a:pt x="420700" y="21526"/>
                </a:moveTo>
                <a:lnTo>
                  <a:pt x="409240" y="22652"/>
                </a:lnTo>
                <a:lnTo>
                  <a:pt x="393279" y="29049"/>
                </a:lnTo>
                <a:lnTo>
                  <a:pt x="379096" y="45245"/>
                </a:lnTo>
                <a:lnTo>
                  <a:pt x="372973" y="75768"/>
                </a:lnTo>
                <a:lnTo>
                  <a:pt x="376999" y="100093"/>
                </a:lnTo>
                <a:lnTo>
                  <a:pt x="387756" y="115643"/>
                </a:lnTo>
                <a:lnTo>
                  <a:pt x="403266" y="123892"/>
                </a:lnTo>
                <a:lnTo>
                  <a:pt x="421551" y="126314"/>
                </a:lnTo>
                <a:lnTo>
                  <a:pt x="443182" y="122498"/>
                </a:lnTo>
                <a:lnTo>
                  <a:pt x="456649" y="112987"/>
                </a:lnTo>
                <a:lnTo>
                  <a:pt x="460105" y="107061"/>
                </a:lnTo>
                <a:lnTo>
                  <a:pt x="422541" y="107061"/>
                </a:lnTo>
                <a:lnTo>
                  <a:pt x="412043" y="104667"/>
                </a:lnTo>
                <a:lnTo>
                  <a:pt x="404414" y="97999"/>
                </a:lnTo>
                <a:lnTo>
                  <a:pt x="399758" y="87826"/>
                </a:lnTo>
                <a:lnTo>
                  <a:pt x="398183" y="74917"/>
                </a:lnTo>
                <a:lnTo>
                  <a:pt x="401142" y="55606"/>
                </a:lnTo>
                <a:lnTo>
                  <a:pt x="408044" y="45429"/>
                </a:lnTo>
                <a:lnTo>
                  <a:pt x="415928" y="41464"/>
                </a:lnTo>
                <a:lnTo>
                  <a:pt x="421830" y="40792"/>
                </a:lnTo>
                <a:lnTo>
                  <a:pt x="459849" y="40792"/>
                </a:lnTo>
                <a:lnTo>
                  <a:pt x="455972" y="34323"/>
                </a:lnTo>
                <a:lnTo>
                  <a:pt x="442405" y="25183"/>
                </a:lnTo>
                <a:lnTo>
                  <a:pt x="420700" y="21526"/>
                </a:lnTo>
                <a:close/>
              </a:path>
              <a:path w="2120900" h="146050">
                <a:moveTo>
                  <a:pt x="466572" y="88506"/>
                </a:moveTo>
                <a:lnTo>
                  <a:pt x="443356" y="88506"/>
                </a:lnTo>
                <a:lnTo>
                  <a:pt x="441836" y="94513"/>
                </a:lnTo>
                <a:lnTo>
                  <a:pt x="438311" y="100545"/>
                </a:lnTo>
                <a:lnTo>
                  <a:pt x="432105" y="105197"/>
                </a:lnTo>
                <a:lnTo>
                  <a:pt x="422541" y="107061"/>
                </a:lnTo>
                <a:lnTo>
                  <a:pt x="460105" y="107061"/>
                </a:lnTo>
                <a:lnTo>
                  <a:pt x="463822" y="100687"/>
                </a:lnTo>
                <a:lnTo>
                  <a:pt x="466572" y="88506"/>
                </a:lnTo>
                <a:close/>
              </a:path>
              <a:path w="2120900" h="146050">
                <a:moveTo>
                  <a:pt x="459849" y="40792"/>
                </a:moveTo>
                <a:lnTo>
                  <a:pt x="421830" y="40792"/>
                </a:lnTo>
                <a:lnTo>
                  <a:pt x="427034" y="41160"/>
                </a:lnTo>
                <a:lnTo>
                  <a:pt x="433392" y="43213"/>
                </a:lnTo>
                <a:lnTo>
                  <a:pt x="439138" y="48373"/>
                </a:lnTo>
                <a:lnTo>
                  <a:pt x="442506" y="58064"/>
                </a:lnTo>
                <a:lnTo>
                  <a:pt x="465442" y="58064"/>
                </a:lnTo>
                <a:lnTo>
                  <a:pt x="463089" y="46199"/>
                </a:lnTo>
                <a:lnTo>
                  <a:pt x="459849" y="40792"/>
                </a:lnTo>
                <a:close/>
              </a:path>
              <a:path w="2120900" h="146050">
                <a:moveTo>
                  <a:pt x="503110" y="24358"/>
                </a:moveTo>
                <a:lnTo>
                  <a:pt x="479742" y="24358"/>
                </a:lnTo>
                <a:lnTo>
                  <a:pt x="479742" y="123482"/>
                </a:lnTo>
                <a:lnTo>
                  <a:pt x="503110" y="123482"/>
                </a:lnTo>
                <a:lnTo>
                  <a:pt x="524551" y="88366"/>
                </a:lnTo>
                <a:lnTo>
                  <a:pt x="503110" y="88366"/>
                </a:lnTo>
                <a:lnTo>
                  <a:pt x="503110" y="24358"/>
                </a:lnTo>
                <a:close/>
              </a:path>
              <a:path w="2120900" h="146050">
                <a:moveTo>
                  <a:pt x="565988" y="58775"/>
                </a:moveTo>
                <a:lnTo>
                  <a:pt x="542620" y="58775"/>
                </a:lnTo>
                <a:lnTo>
                  <a:pt x="542620" y="123482"/>
                </a:lnTo>
                <a:lnTo>
                  <a:pt x="565988" y="123482"/>
                </a:lnTo>
                <a:lnTo>
                  <a:pt x="565988" y="58775"/>
                </a:lnTo>
                <a:close/>
              </a:path>
              <a:path w="2120900" h="146050">
                <a:moveTo>
                  <a:pt x="565988" y="24358"/>
                </a:moveTo>
                <a:lnTo>
                  <a:pt x="542620" y="24358"/>
                </a:lnTo>
                <a:lnTo>
                  <a:pt x="503110" y="88366"/>
                </a:lnTo>
                <a:lnTo>
                  <a:pt x="524551" y="88366"/>
                </a:lnTo>
                <a:lnTo>
                  <a:pt x="542620" y="58775"/>
                </a:lnTo>
                <a:lnTo>
                  <a:pt x="565988" y="58775"/>
                </a:lnTo>
                <a:lnTo>
                  <a:pt x="565988" y="24358"/>
                </a:lnTo>
                <a:close/>
              </a:path>
              <a:path w="2120900" h="146050">
                <a:moveTo>
                  <a:pt x="609739" y="24358"/>
                </a:moveTo>
                <a:lnTo>
                  <a:pt x="586371" y="24358"/>
                </a:lnTo>
                <a:lnTo>
                  <a:pt x="586371" y="123482"/>
                </a:lnTo>
                <a:lnTo>
                  <a:pt x="609739" y="123482"/>
                </a:lnTo>
                <a:lnTo>
                  <a:pt x="631181" y="88366"/>
                </a:lnTo>
                <a:lnTo>
                  <a:pt x="609739" y="88366"/>
                </a:lnTo>
                <a:lnTo>
                  <a:pt x="609739" y="24358"/>
                </a:lnTo>
                <a:close/>
              </a:path>
              <a:path w="2120900" h="146050">
                <a:moveTo>
                  <a:pt x="672604" y="58775"/>
                </a:moveTo>
                <a:lnTo>
                  <a:pt x="649249" y="58775"/>
                </a:lnTo>
                <a:lnTo>
                  <a:pt x="649249" y="123482"/>
                </a:lnTo>
                <a:lnTo>
                  <a:pt x="672604" y="123482"/>
                </a:lnTo>
                <a:lnTo>
                  <a:pt x="672604" y="58775"/>
                </a:lnTo>
                <a:close/>
              </a:path>
              <a:path w="2120900" h="146050">
                <a:moveTo>
                  <a:pt x="672604" y="24358"/>
                </a:moveTo>
                <a:lnTo>
                  <a:pt x="649249" y="24358"/>
                </a:lnTo>
                <a:lnTo>
                  <a:pt x="609739" y="88366"/>
                </a:lnTo>
                <a:lnTo>
                  <a:pt x="631181" y="88366"/>
                </a:lnTo>
                <a:lnTo>
                  <a:pt x="649249" y="58775"/>
                </a:lnTo>
                <a:lnTo>
                  <a:pt x="672604" y="58775"/>
                </a:lnTo>
                <a:lnTo>
                  <a:pt x="672604" y="24358"/>
                </a:lnTo>
                <a:close/>
              </a:path>
              <a:path w="2120900" h="146050">
                <a:moveTo>
                  <a:pt x="617105" y="0"/>
                </a:moveTo>
                <a:lnTo>
                  <a:pt x="601383" y="0"/>
                </a:lnTo>
                <a:lnTo>
                  <a:pt x="605146" y="10463"/>
                </a:lnTo>
                <a:lnTo>
                  <a:pt x="613013" y="16359"/>
                </a:lnTo>
                <a:lnTo>
                  <a:pt x="622074" y="18961"/>
                </a:lnTo>
                <a:lnTo>
                  <a:pt x="629424" y="19545"/>
                </a:lnTo>
                <a:lnTo>
                  <a:pt x="635656" y="19100"/>
                </a:lnTo>
                <a:lnTo>
                  <a:pt x="644767" y="16730"/>
                </a:lnTo>
                <a:lnTo>
                  <a:pt x="653215" y="10881"/>
                </a:lnTo>
                <a:lnTo>
                  <a:pt x="653753" y="9499"/>
                </a:lnTo>
                <a:lnTo>
                  <a:pt x="620636" y="9499"/>
                </a:lnTo>
                <a:lnTo>
                  <a:pt x="617211" y="4965"/>
                </a:lnTo>
                <a:lnTo>
                  <a:pt x="617105" y="0"/>
                </a:lnTo>
                <a:close/>
              </a:path>
              <a:path w="2120900" h="146050">
                <a:moveTo>
                  <a:pt x="657453" y="0"/>
                </a:moveTo>
                <a:lnTo>
                  <a:pt x="641743" y="0"/>
                </a:lnTo>
                <a:lnTo>
                  <a:pt x="641591" y="4965"/>
                </a:lnTo>
                <a:lnTo>
                  <a:pt x="638200" y="9499"/>
                </a:lnTo>
                <a:lnTo>
                  <a:pt x="653753" y="9499"/>
                </a:lnTo>
                <a:lnTo>
                  <a:pt x="657453" y="0"/>
                </a:lnTo>
                <a:close/>
              </a:path>
              <a:path w="2120900" h="146050">
                <a:moveTo>
                  <a:pt x="736041" y="21526"/>
                </a:moveTo>
                <a:lnTo>
                  <a:pt x="724583" y="22652"/>
                </a:lnTo>
                <a:lnTo>
                  <a:pt x="708626" y="29049"/>
                </a:lnTo>
                <a:lnTo>
                  <a:pt x="694448" y="45245"/>
                </a:lnTo>
                <a:lnTo>
                  <a:pt x="688327" y="75768"/>
                </a:lnTo>
                <a:lnTo>
                  <a:pt x="692350" y="100093"/>
                </a:lnTo>
                <a:lnTo>
                  <a:pt x="703103" y="115643"/>
                </a:lnTo>
                <a:lnTo>
                  <a:pt x="718609" y="123892"/>
                </a:lnTo>
                <a:lnTo>
                  <a:pt x="736892" y="126314"/>
                </a:lnTo>
                <a:lnTo>
                  <a:pt x="758523" y="122498"/>
                </a:lnTo>
                <a:lnTo>
                  <a:pt x="771991" y="112987"/>
                </a:lnTo>
                <a:lnTo>
                  <a:pt x="775449" y="107061"/>
                </a:lnTo>
                <a:lnTo>
                  <a:pt x="737882" y="107061"/>
                </a:lnTo>
                <a:lnTo>
                  <a:pt x="727384" y="104667"/>
                </a:lnTo>
                <a:lnTo>
                  <a:pt x="719755" y="97999"/>
                </a:lnTo>
                <a:lnTo>
                  <a:pt x="715099" y="87826"/>
                </a:lnTo>
                <a:lnTo>
                  <a:pt x="713524" y="74917"/>
                </a:lnTo>
                <a:lnTo>
                  <a:pt x="716483" y="55606"/>
                </a:lnTo>
                <a:lnTo>
                  <a:pt x="723385" y="45429"/>
                </a:lnTo>
                <a:lnTo>
                  <a:pt x="731269" y="41464"/>
                </a:lnTo>
                <a:lnTo>
                  <a:pt x="737171" y="40792"/>
                </a:lnTo>
                <a:lnTo>
                  <a:pt x="775199" y="40792"/>
                </a:lnTo>
                <a:lnTo>
                  <a:pt x="771320" y="34323"/>
                </a:lnTo>
                <a:lnTo>
                  <a:pt x="757748" y="25183"/>
                </a:lnTo>
                <a:lnTo>
                  <a:pt x="736041" y="21526"/>
                </a:lnTo>
                <a:close/>
              </a:path>
              <a:path w="2120900" h="146050">
                <a:moveTo>
                  <a:pt x="781926" y="88506"/>
                </a:moveTo>
                <a:lnTo>
                  <a:pt x="758697" y="88506"/>
                </a:lnTo>
                <a:lnTo>
                  <a:pt x="757177" y="94513"/>
                </a:lnTo>
                <a:lnTo>
                  <a:pt x="753652" y="100545"/>
                </a:lnTo>
                <a:lnTo>
                  <a:pt x="747446" y="105197"/>
                </a:lnTo>
                <a:lnTo>
                  <a:pt x="737882" y="107061"/>
                </a:lnTo>
                <a:lnTo>
                  <a:pt x="775449" y="107061"/>
                </a:lnTo>
                <a:lnTo>
                  <a:pt x="779168" y="100687"/>
                </a:lnTo>
                <a:lnTo>
                  <a:pt x="781926" y="88506"/>
                </a:lnTo>
                <a:close/>
              </a:path>
              <a:path w="2120900" h="146050">
                <a:moveTo>
                  <a:pt x="775199" y="40792"/>
                </a:moveTo>
                <a:lnTo>
                  <a:pt x="737171" y="40792"/>
                </a:lnTo>
                <a:lnTo>
                  <a:pt x="742375" y="41160"/>
                </a:lnTo>
                <a:lnTo>
                  <a:pt x="748733" y="43213"/>
                </a:lnTo>
                <a:lnTo>
                  <a:pt x="754479" y="48373"/>
                </a:lnTo>
                <a:lnTo>
                  <a:pt x="757847" y="58064"/>
                </a:lnTo>
                <a:lnTo>
                  <a:pt x="780796" y="58064"/>
                </a:lnTo>
                <a:lnTo>
                  <a:pt x="778441" y="46199"/>
                </a:lnTo>
                <a:lnTo>
                  <a:pt x="775199" y="40792"/>
                </a:lnTo>
                <a:close/>
              </a:path>
              <a:path w="2120900" h="146050">
                <a:moveTo>
                  <a:pt x="818451" y="24358"/>
                </a:moveTo>
                <a:lnTo>
                  <a:pt x="795096" y="24358"/>
                </a:lnTo>
                <a:lnTo>
                  <a:pt x="795096" y="123482"/>
                </a:lnTo>
                <a:lnTo>
                  <a:pt x="818451" y="123482"/>
                </a:lnTo>
                <a:lnTo>
                  <a:pt x="818451" y="75057"/>
                </a:lnTo>
                <a:lnTo>
                  <a:pt x="844617" y="75057"/>
                </a:lnTo>
                <a:lnTo>
                  <a:pt x="840409" y="69672"/>
                </a:lnTo>
                <a:lnTo>
                  <a:pt x="843643" y="65989"/>
                </a:lnTo>
                <a:lnTo>
                  <a:pt x="818451" y="65989"/>
                </a:lnTo>
                <a:lnTo>
                  <a:pt x="818451" y="24358"/>
                </a:lnTo>
                <a:close/>
              </a:path>
              <a:path w="2120900" h="146050">
                <a:moveTo>
                  <a:pt x="844617" y="75057"/>
                </a:moveTo>
                <a:lnTo>
                  <a:pt x="818743" y="75057"/>
                </a:lnTo>
                <a:lnTo>
                  <a:pt x="853859" y="123482"/>
                </a:lnTo>
                <a:lnTo>
                  <a:pt x="882459" y="123482"/>
                </a:lnTo>
                <a:lnTo>
                  <a:pt x="844617" y="75057"/>
                </a:lnTo>
                <a:close/>
              </a:path>
              <a:path w="2120900" h="146050">
                <a:moveTo>
                  <a:pt x="880198" y="24358"/>
                </a:moveTo>
                <a:lnTo>
                  <a:pt x="852728" y="24358"/>
                </a:lnTo>
                <a:lnTo>
                  <a:pt x="818743" y="65989"/>
                </a:lnTo>
                <a:lnTo>
                  <a:pt x="843643" y="65989"/>
                </a:lnTo>
                <a:lnTo>
                  <a:pt x="880198" y="24358"/>
                </a:lnTo>
                <a:close/>
              </a:path>
              <a:path w="2120900" h="146050">
                <a:moveTo>
                  <a:pt x="913612" y="24358"/>
                </a:moveTo>
                <a:lnTo>
                  <a:pt x="890244" y="24358"/>
                </a:lnTo>
                <a:lnTo>
                  <a:pt x="890244" y="123482"/>
                </a:lnTo>
                <a:lnTo>
                  <a:pt x="913612" y="123482"/>
                </a:lnTo>
                <a:lnTo>
                  <a:pt x="935054" y="88366"/>
                </a:lnTo>
                <a:lnTo>
                  <a:pt x="913612" y="88366"/>
                </a:lnTo>
                <a:lnTo>
                  <a:pt x="913612" y="24358"/>
                </a:lnTo>
                <a:close/>
              </a:path>
              <a:path w="2120900" h="146050">
                <a:moveTo>
                  <a:pt x="976490" y="58775"/>
                </a:moveTo>
                <a:lnTo>
                  <a:pt x="953122" y="58775"/>
                </a:lnTo>
                <a:lnTo>
                  <a:pt x="953122" y="123482"/>
                </a:lnTo>
                <a:lnTo>
                  <a:pt x="976490" y="123482"/>
                </a:lnTo>
                <a:lnTo>
                  <a:pt x="976490" y="58775"/>
                </a:lnTo>
                <a:close/>
              </a:path>
              <a:path w="2120900" h="146050">
                <a:moveTo>
                  <a:pt x="976490" y="24358"/>
                </a:moveTo>
                <a:lnTo>
                  <a:pt x="953122" y="24358"/>
                </a:lnTo>
                <a:lnTo>
                  <a:pt x="913612" y="88366"/>
                </a:lnTo>
                <a:lnTo>
                  <a:pt x="935054" y="88366"/>
                </a:lnTo>
                <a:lnTo>
                  <a:pt x="953122" y="58775"/>
                </a:lnTo>
                <a:lnTo>
                  <a:pt x="976490" y="58775"/>
                </a:lnTo>
                <a:lnTo>
                  <a:pt x="976490" y="24358"/>
                </a:lnTo>
                <a:close/>
              </a:path>
              <a:path w="2120900" h="146050">
                <a:moveTo>
                  <a:pt x="1075182" y="24358"/>
                </a:moveTo>
                <a:lnTo>
                  <a:pt x="996873" y="24358"/>
                </a:lnTo>
                <a:lnTo>
                  <a:pt x="996873" y="123482"/>
                </a:lnTo>
                <a:lnTo>
                  <a:pt x="1076591" y="123482"/>
                </a:lnTo>
                <a:lnTo>
                  <a:pt x="1076591" y="104228"/>
                </a:lnTo>
                <a:lnTo>
                  <a:pt x="1020241" y="104228"/>
                </a:lnTo>
                <a:lnTo>
                  <a:pt x="1020241" y="81991"/>
                </a:lnTo>
                <a:lnTo>
                  <a:pt x="1068666" y="81991"/>
                </a:lnTo>
                <a:lnTo>
                  <a:pt x="1068666" y="63728"/>
                </a:lnTo>
                <a:lnTo>
                  <a:pt x="1020241" y="63728"/>
                </a:lnTo>
                <a:lnTo>
                  <a:pt x="1020241" y="43624"/>
                </a:lnTo>
                <a:lnTo>
                  <a:pt x="1075182" y="43624"/>
                </a:lnTo>
                <a:lnTo>
                  <a:pt x="1075182" y="24358"/>
                </a:lnTo>
                <a:close/>
              </a:path>
              <a:path w="2120900" h="146050">
                <a:moveTo>
                  <a:pt x="1220749" y="104228"/>
                </a:moveTo>
                <a:lnTo>
                  <a:pt x="1110157" y="104228"/>
                </a:lnTo>
                <a:lnTo>
                  <a:pt x="1111288" y="145859"/>
                </a:lnTo>
                <a:lnTo>
                  <a:pt x="1131963" y="145859"/>
                </a:lnTo>
                <a:lnTo>
                  <a:pt x="1131963" y="123482"/>
                </a:lnTo>
                <a:lnTo>
                  <a:pt x="1220226" y="123482"/>
                </a:lnTo>
                <a:lnTo>
                  <a:pt x="1220749" y="104228"/>
                </a:lnTo>
                <a:close/>
              </a:path>
              <a:path w="2120900" h="146050">
                <a:moveTo>
                  <a:pt x="1220226" y="123482"/>
                </a:moveTo>
                <a:lnTo>
                  <a:pt x="1198943" y="123482"/>
                </a:lnTo>
                <a:lnTo>
                  <a:pt x="1198943" y="145859"/>
                </a:lnTo>
                <a:lnTo>
                  <a:pt x="1219619" y="145859"/>
                </a:lnTo>
                <a:lnTo>
                  <a:pt x="1220226" y="123482"/>
                </a:lnTo>
                <a:close/>
              </a:path>
              <a:path w="2120900" h="146050">
                <a:moveTo>
                  <a:pt x="1206728" y="24358"/>
                </a:moveTo>
                <a:lnTo>
                  <a:pt x="1134935" y="24358"/>
                </a:lnTo>
                <a:lnTo>
                  <a:pt x="1134935" y="47307"/>
                </a:lnTo>
                <a:lnTo>
                  <a:pt x="1134202" y="62652"/>
                </a:lnTo>
                <a:lnTo>
                  <a:pt x="1131730" y="77254"/>
                </a:lnTo>
                <a:lnTo>
                  <a:pt x="1127107" y="91112"/>
                </a:lnTo>
                <a:lnTo>
                  <a:pt x="1119924" y="104228"/>
                </a:lnTo>
                <a:lnTo>
                  <a:pt x="1145273" y="104228"/>
                </a:lnTo>
                <a:lnTo>
                  <a:pt x="1156741" y="55372"/>
                </a:lnTo>
                <a:lnTo>
                  <a:pt x="1156881" y="43624"/>
                </a:lnTo>
                <a:lnTo>
                  <a:pt x="1206728" y="43624"/>
                </a:lnTo>
                <a:lnTo>
                  <a:pt x="1206728" y="24358"/>
                </a:lnTo>
                <a:close/>
              </a:path>
              <a:path w="2120900" h="146050">
                <a:moveTo>
                  <a:pt x="1206728" y="43624"/>
                </a:moveTo>
                <a:lnTo>
                  <a:pt x="1183360" y="43624"/>
                </a:lnTo>
                <a:lnTo>
                  <a:pt x="1183360" y="104228"/>
                </a:lnTo>
                <a:lnTo>
                  <a:pt x="1206728" y="104228"/>
                </a:lnTo>
                <a:lnTo>
                  <a:pt x="1206728" y="43624"/>
                </a:lnTo>
                <a:close/>
              </a:path>
              <a:path w="2120900" h="146050">
                <a:moveTo>
                  <a:pt x="1255293" y="24358"/>
                </a:moveTo>
                <a:lnTo>
                  <a:pt x="1231938" y="24358"/>
                </a:lnTo>
                <a:lnTo>
                  <a:pt x="1231938" y="123482"/>
                </a:lnTo>
                <a:lnTo>
                  <a:pt x="1255293" y="123482"/>
                </a:lnTo>
                <a:lnTo>
                  <a:pt x="1255293" y="80860"/>
                </a:lnTo>
                <a:lnTo>
                  <a:pt x="1314627" y="80860"/>
                </a:lnTo>
                <a:lnTo>
                  <a:pt x="1314627" y="61607"/>
                </a:lnTo>
                <a:lnTo>
                  <a:pt x="1255293" y="61607"/>
                </a:lnTo>
                <a:lnTo>
                  <a:pt x="1255293" y="24358"/>
                </a:lnTo>
                <a:close/>
              </a:path>
              <a:path w="2120900" h="146050">
                <a:moveTo>
                  <a:pt x="1314627" y="80860"/>
                </a:moveTo>
                <a:lnTo>
                  <a:pt x="1291259" y="80860"/>
                </a:lnTo>
                <a:lnTo>
                  <a:pt x="1291259" y="123482"/>
                </a:lnTo>
                <a:lnTo>
                  <a:pt x="1314627" y="123482"/>
                </a:lnTo>
                <a:lnTo>
                  <a:pt x="1314627" y="80860"/>
                </a:lnTo>
                <a:close/>
              </a:path>
              <a:path w="2120900" h="146050">
                <a:moveTo>
                  <a:pt x="1314627" y="24358"/>
                </a:moveTo>
                <a:lnTo>
                  <a:pt x="1291259" y="24358"/>
                </a:lnTo>
                <a:lnTo>
                  <a:pt x="1291259" y="61607"/>
                </a:lnTo>
                <a:lnTo>
                  <a:pt x="1314627" y="61607"/>
                </a:lnTo>
                <a:lnTo>
                  <a:pt x="1314627" y="24358"/>
                </a:lnTo>
                <a:close/>
              </a:path>
              <a:path w="2120900" h="146050">
                <a:moveTo>
                  <a:pt x="1358379" y="24358"/>
                </a:moveTo>
                <a:lnTo>
                  <a:pt x="1335023" y="24358"/>
                </a:lnTo>
                <a:lnTo>
                  <a:pt x="1335023" y="123482"/>
                </a:lnTo>
                <a:lnTo>
                  <a:pt x="1358379" y="123482"/>
                </a:lnTo>
                <a:lnTo>
                  <a:pt x="1379820" y="88366"/>
                </a:lnTo>
                <a:lnTo>
                  <a:pt x="1358379" y="88366"/>
                </a:lnTo>
                <a:lnTo>
                  <a:pt x="1358379" y="24358"/>
                </a:lnTo>
                <a:close/>
              </a:path>
              <a:path w="2120900" h="146050">
                <a:moveTo>
                  <a:pt x="1421257" y="58775"/>
                </a:moveTo>
                <a:lnTo>
                  <a:pt x="1397889" y="58775"/>
                </a:lnTo>
                <a:lnTo>
                  <a:pt x="1397889" y="123482"/>
                </a:lnTo>
                <a:lnTo>
                  <a:pt x="1421257" y="123482"/>
                </a:lnTo>
                <a:lnTo>
                  <a:pt x="1421257" y="58775"/>
                </a:lnTo>
                <a:close/>
              </a:path>
              <a:path w="2120900" h="146050">
                <a:moveTo>
                  <a:pt x="1421257" y="24358"/>
                </a:moveTo>
                <a:lnTo>
                  <a:pt x="1397889" y="24358"/>
                </a:lnTo>
                <a:lnTo>
                  <a:pt x="1358379" y="88366"/>
                </a:lnTo>
                <a:lnTo>
                  <a:pt x="1379820" y="88366"/>
                </a:lnTo>
                <a:lnTo>
                  <a:pt x="1397889" y="58775"/>
                </a:lnTo>
                <a:lnTo>
                  <a:pt x="1421257" y="58775"/>
                </a:lnTo>
                <a:lnTo>
                  <a:pt x="1421257" y="24358"/>
                </a:lnTo>
                <a:close/>
              </a:path>
              <a:path w="2120900" h="146050">
                <a:moveTo>
                  <a:pt x="1516265" y="21526"/>
                </a:moveTo>
                <a:lnTo>
                  <a:pt x="1504808" y="22652"/>
                </a:lnTo>
                <a:lnTo>
                  <a:pt x="1488851" y="29049"/>
                </a:lnTo>
                <a:lnTo>
                  <a:pt x="1474673" y="45245"/>
                </a:lnTo>
                <a:lnTo>
                  <a:pt x="1468551" y="75768"/>
                </a:lnTo>
                <a:lnTo>
                  <a:pt x="1472575" y="100093"/>
                </a:lnTo>
                <a:lnTo>
                  <a:pt x="1483328" y="115643"/>
                </a:lnTo>
                <a:lnTo>
                  <a:pt x="1498834" y="123892"/>
                </a:lnTo>
                <a:lnTo>
                  <a:pt x="1517116" y="126314"/>
                </a:lnTo>
                <a:lnTo>
                  <a:pt x="1538747" y="122498"/>
                </a:lnTo>
                <a:lnTo>
                  <a:pt x="1552216" y="112987"/>
                </a:lnTo>
                <a:lnTo>
                  <a:pt x="1555674" y="107061"/>
                </a:lnTo>
                <a:lnTo>
                  <a:pt x="1518107" y="107061"/>
                </a:lnTo>
                <a:lnTo>
                  <a:pt x="1507609" y="104667"/>
                </a:lnTo>
                <a:lnTo>
                  <a:pt x="1499979" y="97999"/>
                </a:lnTo>
                <a:lnTo>
                  <a:pt x="1495323" y="87826"/>
                </a:lnTo>
                <a:lnTo>
                  <a:pt x="1493748" y="74917"/>
                </a:lnTo>
                <a:lnTo>
                  <a:pt x="1496707" y="55606"/>
                </a:lnTo>
                <a:lnTo>
                  <a:pt x="1503610" y="45429"/>
                </a:lnTo>
                <a:lnTo>
                  <a:pt x="1511493" y="41464"/>
                </a:lnTo>
                <a:lnTo>
                  <a:pt x="1517395" y="40792"/>
                </a:lnTo>
                <a:lnTo>
                  <a:pt x="1555423" y="40792"/>
                </a:lnTo>
                <a:lnTo>
                  <a:pt x="1551544" y="34323"/>
                </a:lnTo>
                <a:lnTo>
                  <a:pt x="1537972" y="25183"/>
                </a:lnTo>
                <a:lnTo>
                  <a:pt x="1516265" y="21526"/>
                </a:lnTo>
                <a:close/>
              </a:path>
              <a:path w="2120900" h="146050">
                <a:moveTo>
                  <a:pt x="1562150" y="88506"/>
                </a:moveTo>
                <a:lnTo>
                  <a:pt x="1538922" y="88506"/>
                </a:lnTo>
                <a:lnTo>
                  <a:pt x="1537402" y="94513"/>
                </a:lnTo>
                <a:lnTo>
                  <a:pt x="1533877" y="100545"/>
                </a:lnTo>
                <a:lnTo>
                  <a:pt x="1527671" y="105197"/>
                </a:lnTo>
                <a:lnTo>
                  <a:pt x="1518107" y="107061"/>
                </a:lnTo>
                <a:lnTo>
                  <a:pt x="1555674" y="107061"/>
                </a:lnTo>
                <a:lnTo>
                  <a:pt x="1559393" y="100687"/>
                </a:lnTo>
                <a:lnTo>
                  <a:pt x="1562150" y="88506"/>
                </a:lnTo>
                <a:close/>
              </a:path>
              <a:path w="2120900" h="146050">
                <a:moveTo>
                  <a:pt x="1555423" y="40792"/>
                </a:moveTo>
                <a:lnTo>
                  <a:pt x="1517395" y="40792"/>
                </a:lnTo>
                <a:lnTo>
                  <a:pt x="1522600" y="41160"/>
                </a:lnTo>
                <a:lnTo>
                  <a:pt x="1528957" y="43213"/>
                </a:lnTo>
                <a:lnTo>
                  <a:pt x="1534703" y="48373"/>
                </a:lnTo>
                <a:lnTo>
                  <a:pt x="1538071" y="58064"/>
                </a:lnTo>
                <a:lnTo>
                  <a:pt x="1561020" y="58064"/>
                </a:lnTo>
                <a:lnTo>
                  <a:pt x="1558665" y="46199"/>
                </a:lnTo>
                <a:lnTo>
                  <a:pt x="1555423" y="40792"/>
                </a:lnTo>
                <a:close/>
              </a:path>
              <a:path w="2120900" h="146050">
                <a:moveTo>
                  <a:pt x="1653628" y="24358"/>
                </a:moveTo>
                <a:lnTo>
                  <a:pt x="1575320" y="24358"/>
                </a:lnTo>
                <a:lnTo>
                  <a:pt x="1575320" y="123482"/>
                </a:lnTo>
                <a:lnTo>
                  <a:pt x="1655038" y="123482"/>
                </a:lnTo>
                <a:lnTo>
                  <a:pt x="1655038" y="104228"/>
                </a:lnTo>
                <a:lnTo>
                  <a:pt x="1598676" y="104228"/>
                </a:lnTo>
                <a:lnTo>
                  <a:pt x="1598676" y="81991"/>
                </a:lnTo>
                <a:lnTo>
                  <a:pt x="1647113" y="81991"/>
                </a:lnTo>
                <a:lnTo>
                  <a:pt x="1647113" y="63728"/>
                </a:lnTo>
                <a:lnTo>
                  <a:pt x="1598676" y="63728"/>
                </a:lnTo>
                <a:lnTo>
                  <a:pt x="1598676" y="43624"/>
                </a:lnTo>
                <a:lnTo>
                  <a:pt x="1653628" y="43624"/>
                </a:lnTo>
                <a:lnTo>
                  <a:pt x="1653628" y="24358"/>
                </a:lnTo>
                <a:close/>
              </a:path>
              <a:path w="2120900" h="146050">
                <a:moveTo>
                  <a:pt x="1857527" y="104228"/>
                </a:moveTo>
                <a:lnTo>
                  <a:pt x="1746935" y="104228"/>
                </a:lnTo>
                <a:lnTo>
                  <a:pt x="1748066" y="145859"/>
                </a:lnTo>
                <a:lnTo>
                  <a:pt x="1768741" y="145859"/>
                </a:lnTo>
                <a:lnTo>
                  <a:pt x="1768741" y="123482"/>
                </a:lnTo>
                <a:lnTo>
                  <a:pt x="1857004" y="123482"/>
                </a:lnTo>
                <a:lnTo>
                  <a:pt x="1857527" y="104228"/>
                </a:lnTo>
                <a:close/>
              </a:path>
              <a:path w="2120900" h="146050">
                <a:moveTo>
                  <a:pt x="1857004" y="123482"/>
                </a:moveTo>
                <a:lnTo>
                  <a:pt x="1835721" y="123482"/>
                </a:lnTo>
                <a:lnTo>
                  <a:pt x="1835721" y="145859"/>
                </a:lnTo>
                <a:lnTo>
                  <a:pt x="1856397" y="145859"/>
                </a:lnTo>
                <a:lnTo>
                  <a:pt x="1857004" y="123482"/>
                </a:lnTo>
                <a:close/>
              </a:path>
              <a:path w="2120900" h="146050">
                <a:moveTo>
                  <a:pt x="1713801" y="24358"/>
                </a:moveTo>
                <a:lnTo>
                  <a:pt x="1667637" y="24358"/>
                </a:lnTo>
                <a:lnTo>
                  <a:pt x="1667637" y="123482"/>
                </a:lnTo>
                <a:lnTo>
                  <a:pt x="1691005" y="123482"/>
                </a:lnTo>
                <a:lnTo>
                  <a:pt x="1691005" y="89357"/>
                </a:lnTo>
                <a:lnTo>
                  <a:pt x="1713242" y="89357"/>
                </a:lnTo>
                <a:lnTo>
                  <a:pt x="1724245" y="88563"/>
                </a:lnTo>
                <a:lnTo>
                  <a:pt x="1736726" y="84489"/>
                </a:lnTo>
                <a:lnTo>
                  <a:pt x="1746952" y="74601"/>
                </a:lnTo>
                <a:lnTo>
                  <a:pt x="1747997" y="70104"/>
                </a:lnTo>
                <a:lnTo>
                  <a:pt x="1691005" y="70104"/>
                </a:lnTo>
                <a:lnTo>
                  <a:pt x="1691005" y="43624"/>
                </a:lnTo>
                <a:lnTo>
                  <a:pt x="1714512" y="43624"/>
                </a:lnTo>
                <a:lnTo>
                  <a:pt x="1725980" y="43053"/>
                </a:lnTo>
                <a:lnTo>
                  <a:pt x="1748573" y="43053"/>
                </a:lnTo>
                <a:lnTo>
                  <a:pt x="1748175" y="41026"/>
                </a:lnTo>
                <a:lnTo>
                  <a:pt x="1740034" y="31173"/>
                </a:lnTo>
                <a:lnTo>
                  <a:pt x="1728124" y="25914"/>
                </a:lnTo>
                <a:lnTo>
                  <a:pt x="1713801" y="24358"/>
                </a:lnTo>
                <a:close/>
              </a:path>
              <a:path w="2120900" h="146050">
                <a:moveTo>
                  <a:pt x="1843519" y="24358"/>
                </a:moveTo>
                <a:lnTo>
                  <a:pt x="1771726" y="24358"/>
                </a:lnTo>
                <a:lnTo>
                  <a:pt x="1771726" y="47307"/>
                </a:lnTo>
                <a:lnTo>
                  <a:pt x="1770993" y="62652"/>
                </a:lnTo>
                <a:lnTo>
                  <a:pt x="1768521" y="77254"/>
                </a:lnTo>
                <a:lnTo>
                  <a:pt x="1763898" y="91112"/>
                </a:lnTo>
                <a:lnTo>
                  <a:pt x="1756714" y="104228"/>
                </a:lnTo>
                <a:lnTo>
                  <a:pt x="1782051" y="104228"/>
                </a:lnTo>
                <a:lnTo>
                  <a:pt x="1793532" y="55372"/>
                </a:lnTo>
                <a:lnTo>
                  <a:pt x="1793671" y="43624"/>
                </a:lnTo>
                <a:lnTo>
                  <a:pt x="1843519" y="43624"/>
                </a:lnTo>
                <a:lnTo>
                  <a:pt x="1843519" y="24358"/>
                </a:lnTo>
                <a:close/>
              </a:path>
              <a:path w="2120900" h="146050">
                <a:moveTo>
                  <a:pt x="1843519" y="43624"/>
                </a:moveTo>
                <a:lnTo>
                  <a:pt x="1820151" y="43624"/>
                </a:lnTo>
                <a:lnTo>
                  <a:pt x="1820151" y="104228"/>
                </a:lnTo>
                <a:lnTo>
                  <a:pt x="1843519" y="104228"/>
                </a:lnTo>
                <a:lnTo>
                  <a:pt x="1843519" y="43624"/>
                </a:lnTo>
                <a:close/>
              </a:path>
              <a:path w="2120900" h="146050">
                <a:moveTo>
                  <a:pt x="1748573" y="43053"/>
                </a:moveTo>
                <a:lnTo>
                  <a:pt x="1725980" y="43053"/>
                </a:lnTo>
                <a:lnTo>
                  <a:pt x="1725980" y="66128"/>
                </a:lnTo>
                <a:lnTo>
                  <a:pt x="1720316" y="70104"/>
                </a:lnTo>
                <a:lnTo>
                  <a:pt x="1747997" y="70104"/>
                </a:lnTo>
                <a:lnTo>
                  <a:pt x="1751190" y="56362"/>
                </a:lnTo>
                <a:lnTo>
                  <a:pt x="1748573" y="43053"/>
                </a:lnTo>
                <a:close/>
              </a:path>
              <a:path w="2120900" h="146050">
                <a:moveTo>
                  <a:pt x="1967398" y="122760"/>
                </a:moveTo>
                <a:lnTo>
                  <a:pt x="1967128" y="123482"/>
                </a:lnTo>
                <a:lnTo>
                  <a:pt x="1946313" y="123482"/>
                </a:lnTo>
                <a:lnTo>
                  <a:pt x="1946313" y="145859"/>
                </a:lnTo>
                <a:lnTo>
                  <a:pt x="1966849" y="145859"/>
                </a:lnTo>
                <a:lnTo>
                  <a:pt x="1967398" y="122760"/>
                </a:lnTo>
                <a:close/>
              </a:path>
              <a:path w="2120900" h="146050">
                <a:moveTo>
                  <a:pt x="1892084" y="24358"/>
                </a:moveTo>
                <a:lnTo>
                  <a:pt x="1868716" y="24358"/>
                </a:lnTo>
                <a:lnTo>
                  <a:pt x="1868716" y="123482"/>
                </a:lnTo>
                <a:lnTo>
                  <a:pt x="1967128" y="123482"/>
                </a:lnTo>
                <a:lnTo>
                  <a:pt x="1967398" y="122760"/>
                </a:lnTo>
                <a:lnTo>
                  <a:pt x="1967839" y="104228"/>
                </a:lnTo>
                <a:lnTo>
                  <a:pt x="1892084" y="104228"/>
                </a:lnTo>
                <a:lnTo>
                  <a:pt x="1892084" y="24358"/>
                </a:lnTo>
                <a:close/>
              </a:path>
              <a:path w="2120900" h="146050">
                <a:moveTo>
                  <a:pt x="2027885" y="24358"/>
                </a:moveTo>
                <a:lnTo>
                  <a:pt x="2004237" y="24358"/>
                </a:lnTo>
                <a:lnTo>
                  <a:pt x="1967398" y="122760"/>
                </a:lnTo>
                <a:lnTo>
                  <a:pt x="1967381" y="123482"/>
                </a:lnTo>
                <a:lnTo>
                  <a:pt x="1991766" y="123482"/>
                </a:lnTo>
                <a:lnTo>
                  <a:pt x="1998002" y="104940"/>
                </a:lnTo>
                <a:lnTo>
                  <a:pt x="2058156" y="104940"/>
                </a:lnTo>
                <a:lnTo>
                  <a:pt x="2051825" y="88087"/>
                </a:lnTo>
                <a:lnTo>
                  <a:pt x="2003094" y="88087"/>
                </a:lnTo>
                <a:lnTo>
                  <a:pt x="2016125" y="50279"/>
                </a:lnTo>
                <a:lnTo>
                  <a:pt x="2037622" y="50279"/>
                </a:lnTo>
                <a:lnTo>
                  <a:pt x="2027885" y="24358"/>
                </a:lnTo>
                <a:close/>
              </a:path>
              <a:path w="2120900" h="146050">
                <a:moveTo>
                  <a:pt x="2058156" y="104940"/>
                </a:moveTo>
                <a:lnTo>
                  <a:pt x="2033968" y="104940"/>
                </a:lnTo>
                <a:lnTo>
                  <a:pt x="2040343" y="123482"/>
                </a:lnTo>
                <a:lnTo>
                  <a:pt x="2065121" y="123482"/>
                </a:lnTo>
                <a:lnTo>
                  <a:pt x="2058156" y="104940"/>
                </a:lnTo>
                <a:close/>
              </a:path>
              <a:path w="2120900" h="146050">
                <a:moveTo>
                  <a:pt x="1953818" y="24358"/>
                </a:moveTo>
                <a:lnTo>
                  <a:pt x="1930463" y="24358"/>
                </a:lnTo>
                <a:lnTo>
                  <a:pt x="1930463" y="104228"/>
                </a:lnTo>
                <a:lnTo>
                  <a:pt x="1953818" y="104228"/>
                </a:lnTo>
                <a:lnTo>
                  <a:pt x="1953818" y="24358"/>
                </a:lnTo>
                <a:close/>
              </a:path>
              <a:path w="2120900" h="146050">
                <a:moveTo>
                  <a:pt x="2037622" y="50279"/>
                </a:moveTo>
                <a:lnTo>
                  <a:pt x="2016125" y="50279"/>
                </a:lnTo>
                <a:lnTo>
                  <a:pt x="2028875" y="88087"/>
                </a:lnTo>
                <a:lnTo>
                  <a:pt x="2051825" y="88087"/>
                </a:lnTo>
                <a:lnTo>
                  <a:pt x="2037622" y="50279"/>
                </a:lnTo>
                <a:close/>
              </a:path>
              <a:path w="2120900" h="146050">
                <a:moveTo>
                  <a:pt x="2072767" y="56083"/>
                </a:moveTo>
                <a:lnTo>
                  <a:pt x="2072767" y="75628"/>
                </a:lnTo>
                <a:lnTo>
                  <a:pt x="2084374" y="85534"/>
                </a:lnTo>
                <a:lnTo>
                  <a:pt x="2072767" y="95453"/>
                </a:lnTo>
                <a:lnTo>
                  <a:pt x="2072767" y="114985"/>
                </a:lnTo>
                <a:lnTo>
                  <a:pt x="2094001" y="95453"/>
                </a:lnTo>
                <a:lnTo>
                  <a:pt x="2094001" y="75628"/>
                </a:lnTo>
                <a:lnTo>
                  <a:pt x="2072767" y="56083"/>
                </a:lnTo>
                <a:close/>
              </a:path>
              <a:path w="2120900" h="146050">
                <a:moveTo>
                  <a:pt x="2099525" y="56083"/>
                </a:moveTo>
                <a:lnTo>
                  <a:pt x="2099525" y="75628"/>
                </a:lnTo>
                <a:lnTo>
                  <a:pt x="2111146" y="85534"/>
                </a:lnTo>
                <a:lnTo>
                  <a:pt x="2099525" y="95453"/>
                </a:lnTo>
                <a:lnTo>
                  <a:pt x="2099525" y="114985"/>
                </a:lnTo>
                <a:lnTo>
                  <a:pt x="2120773" y="95453"/>
                </a:lnTo>
                <a:lnTo>
                  <a:pt x="2120773" y="75628"/>
                </a:lnTo>
                <a:lnTo>
                  <a:pt x="2099525" y="56083"/>
                </a:lnTo>
                <a:close/>
              </a:path>
            </a:pathLst>
          </a:custGeom>
          <a:solidFill>
            <a:srgbClr val="D71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-2" y="6535956"/>
            <a:ext cx="10488295" cy="38100"/>
          </a:xfrm>
          <a:custGeom>
            <a:avLst/>
            <a:gdLst/>
            <a:ahLst/>
            <a:cxnLst/>
            <a:rect l="l" t="t" r="r" b="b"/>
            <a:pathLst>
              <a:path w="10488295" h="38100">
                <a:moveTo>
                  <a:pt x="0" y="38100"/>
                </a:moveTo>
                <a:lnTo>
                  <a:pt x="10488002" y="38100"/>
                </a:lnTo>
                <a:lnTo>
                  <a:pt x="10488002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0583997" y="6525862"/>
            <a:ext cx="1404620" cy="175260"/>
          </a:xfrm>
          <a:custGeom>
            <a:avLst/>
            <a:gdLst/>
            <a:ahLst/>
            <a:cxnLst/>
            <a:rect l="l" t="t" r="r" b="b"/>
            <a:pathLst>
              <a:path w="1404620" h="175259">
                <a:moveTo>
                  <a:pt x="22453" y="65773"/>
                </a:moveTo>
                <a:lnTo>
                  <a:pt x="0" y="65773"/>
                </a:lnTo>
                <a:lnTo>
                  <a:pt x="29489" y="172377"/>
                </a:lnTo>
                <a:lnTo>
                  <a:pt x="51041" y="172377"/>
                </a:lnTo>
                <a:lnTo>
                  <a:pt x="61770" y="141757"/>
                </a:lnTo>
                <a:lnTo>
                  <a:pt x="40830" y="141757"/>
                </a:lnTo>
                <a:lnTo>
                  <a:pt x="22453" y="65773"/>
                </a:lnTo>
                <a:close/>
              </a:path>
              <a:path w="1404620" h="175259">
                <a:moveTo>
                  <a:pt x="93862" y="110909"/>
                </a:moveTo>
                <a:lnTo>
                  <a:pt x="72580" y="110909"/>
                </a:lnTo>
                <a:lnTo>
                  <a:pt x="94132" y="172377"/>
                </a:lnTo>
                <a:lnTo>
                  <a:pt x="115684" y="172377"/>
                </a:lnTo>
                <a:lnTo>
                  <a:pt x="124154" y="141757"/>
                </a:lnTo>
                <a:lnTo>
                  <a:pt x="104343" y="141757"/>
                </a:lnTo>
                <a:lnTo>
                  <a:pt x="93862" y="110909"/>
                </a:lnTo>
                <a:close/>
              </a:path>
              <a:path w="1404620" h="175259">
                <a:moveTo>
                  <a:pt x="83921" y="81648"/>
                </a:moveTo>
                <a:lnTo>
                  <a:pt x="61239" y="81648"/>
                </a:lnTo>
                <a:lnTo>
                  <a:pt x="40830" y="141757"/>
                </a:lnTo>
                <a:lnTo>
                  <a:pt x="61770" y="141757"/>
                </a:lnTo>
                <a:lnTo>
                  <a:pt x="72580" y="110909"/>
                </a:lnTo>
                <a:lnTo>
                  <a:pt x="93862" y="110909"/>
                </a:lnTo>
                <a:lnTo>
                  <a:pt x="83921" y="81648"/>
                </a:lnTo>
                <a:close/>
              </a:path>
              <a:path w="1404620" h="175259">
                <a:moveTo>
                  <a:pt x="145173" y="65773"/>
                </a:moveTo>
                <a:lnTo>
                  <a:pt x="122707" y="65773"/>
                </a:lnTo>
                <a:lnTo>
                  <a:pt x="104343" y="141757"/>
                </a:lnTo>
                <a:lnTo>
                  <a:pt x="124154" y="141757"/>
                </a:lnTo>
                <a:lnTo>
                  <a:pt x="145173" y="65773"/>
                </a:lnTo>
                <a:close/>
              </a:path>
              <a:path w="1404620" h="175259">
                <a:moveTo>
                  <a:pt x="172161" y="65773"/>
                </a:moveTo>
                <a:lnTo>
                  <a:pt x="149707" y="65773"/>
                </a:lnTo>
                <a:lnTo>
                  <a:pt x="179184" y="172377"/>
                </a:lnTo>
                <a:lnTo>
                  <a:pt x="200736" y="172377"/>
                </a:lnTo>
                <a:lnTo>
                  <a:pt x="211472" y="141757"/>
                </a:lnTo>
                <a:lnTo>
                  <a:pt x="190525" y="141757"/>
                </a:lnTo>
                <a:lnTo>
                  <a:pt x="172161" y="65773"/>
                </a:lnTo>
                <a:close/>
              </a:path>
              <a:path w="1404620" h="175259">
                <a:moveTo>
                  <a:pt x="243564" y="110909"/>
                </a:moveTo>
                <a:lnTo>
                  <a:pt x="222288" y="110909"/>
                </a:lnTo>
                <a:lnTo>
                  <a:pt x="243827" y="172377"/>
                </a:lnTo>
                <a:lnTo>
                  <a:pt x="265379" y="172377"/>
                </a:lnTo>
                <a:lnTo>
                  <a:pt x="273849" y="141757"/>
                </a:lnTo>
                <a:lnTo>
                  <a:pt x="254038" y="141757"/>
                </a:lnTo>
                <a:lnTo>
                  <a:pt x="243564" y="110909"/>
                </a:lnTo>
                <a:close/>
              </a:path>
              <a:path w="1404620" h="175259">
                <a:moveTo>
                  <a:pt x="233629" y="81648"/>
                </a:moveTo>
                <a:lnTo>
                  <a:pt x="210947" y="81648"/>
                </a:lnTo>
                <a:lnTo>
                  <a:pt x="190525" y="141757"/>
                </a:lnTo>
                <a:lnTo>
                  <a:pt x="211472" y="141757"/>
                </a:lnTo>
                <a:lnTo>
                  <a:pt x="222288" y="110909"/>
                </a:lnTo>
                <a:lnTo>
                  <a:pt x="243564" y="110909"/>
                </a:lnTo>
                <a:lnTo>
                  <a:pt x="233629" y="81648"/>
                </a:lnTo>
                <a:close/>
              </a:path>
              <a:path w="1404620" h="175259">
                <a:moveTo>
                  <a:pt x="294868" y="65773"/>
                </a:moveTo>
                <a:lnTo>
                  <a:pt x="272415" y="65773"/>
                </a:lnTo>
                <a:lnTo>
                  <a:pt x="254038" y="141757"/>
                </a:lnTo>
                <a:lnTo>
                  <a:pt x="273849" y="141757"/>
                </a:lnTo>
                <a:lnTo>
                  <a:pt x="294868" y="65773"/>
                </a:lnTo>
                <a:close/>
              </a:path>
              <a:path w="1404620" h="175259">
                <a:moveTo>
                  <a:pt x="321856" y="65773"/>
                </a:moveTo>
                <a:lnTo>
                  <a:pt x="299402" y="65773"/>
                </a:lnTo>
                <a:lnTo>
                  <a:pt x="328891" y="172377"/>
                </a:lnTo>
                <a:lnTo>
                  <a:pt x="350431" y="172377"/>
                </a:lnTo>
                <a:lnTo>
                  <a:pt x="361166" y="141757"/>
                </a:lnTo>
                <a:lnTo>
                  <a:pt x="340233" y="141757"/>
                </a:lnTo>
                <a:lnTo>
                  <a:pt x="321856" y="65773"/>
                </a:lnTo>
                <a:close/>
              </a:path>
              <a:path w="1404620" h="175259">
                <a:moveTo>
                  <a:pt x="393259" y="110909"/>
                </a:moveTo>
                <a:lnTo>
                  <a:pt x="371983" y="110909"/>
                </a:lnTo>
                <a:lnTo>
                  <a:pt x="393534" y="172377"/>
                </a:lnTo>
                <a:lnTo>
                  <a:pt x="415074" y="172377"/>
                </a:lnTo>
                <a:lnTo>
                  <a:pt x="423544" y="141757"/>
                </a:lnTo>
                <a:lnTo>
                  <a:pt x="403733" y="141757"/>
                </a:lnTo>
                <a:lnTo>
                  <a:pt x="393259" y="110909"/>
                </a:lnTo>
                <a:close/>
              </a:path>
              <a:path w="1404620" h="175259">
                <a:moveTo>
                  <a:pt x="471779" y="142887"/>
                </a:moveTo>
                <a:lnTo>
                  <a:pt x="444563" y="142887"/>
                </a:lnTo>
                <a:lnTo>
                  <a:pt x="444563" y="172377"/>
                </a:lnTo>
                <a:lnTo>
                  <a:pt x="471779" y="172377"/>
                </a:lnTo>
                <a:lnTo>
                  <a:pt x="471779" y="142887"/>
                </a:lnTo>
                <a:close/>
              </a:path>
              <a:path w="1404620" h="175259">
                <a:moveTo>
                  <a:pt x="383324" y="81648"/>
                </a:moveTo>
                <a:lnTo>
                  <a:pt x="360641" y="81648"/>
                </a:lnTo>
                <a:lnTo>
                  <a:pt x="340233" y="141757"/>
                </a:lnTo>
                <a:lnTo>
                  <a:pt x="361166" y="141757"/>
                </a:lnTo>
                <a:lnTo>
                  <a:pt x="371983" y="110909"/>
                </a:lnTo>
                <a:lnTo>
                  <a:pt x="393259" y="110909"/>
                </a:lnTo>
                <a:lnTo>
                  <a:pt x="383324" y="81648"/>
                </a:lnTo>
                <a:close/>
              </a:path>
              <a:path w="1404620" h="175259">
                <a:moveTo>
                  <a:pt x="444563" y="65773"/>
                </a:moveTo>
                <a:lnTo>
                  <a:pt x="422109" y="65773"/>
                </a:lnTo>
                <a:lnTo>
                  <a:pt x="403733" y="141757"/>
                </a:lnTo>
                <a:lnTo>
                  <a:pt x="423544" y="141757"/>
                </a:lnTo>
                <a:lnTo>
                  <a:pt x="444563" y="65773"/>
                </a:lnTo>
                <a:close/>
              </a:path>
              <a:path w="1404620" h="175259">
                <a:moveTo>
                  <a:pt x="503542" y="134950"/>
                </a:moveTo>
                <a:lnTo>
                  <a:pt x="483120" y="142887"/>
                </a:lnTo>
                <a:lnTo>
                  <a:pt x="488560" y="155983"/>
                </a:lnTo>
                <a:lnTo>
                  <a:pt x="497724" y="165998"/>
                </a:lnTo>
                <a:lnTo>
                  <a:pt x="510075" y="172398"/>
                </a:lnTo>
                <a:lnTo>
                  <a:pt x="525081" y="174650"/>
                </a:lnTo>
                <a:lnTo>
                  <a:pt x="540198" y="172062"/>
                </a:lnTo>
                <a:lnTo>
                  <a:pt x="552442" y="165009"/>
                </a:lnTo>
                <a:lnTo>
                  <a:pt x="560540" y="154686"/>
                </a:lnTo>
                <a:lnTo>
                  <a:pt x="525081" y="154686"/>
                </a:lnTo>
                <a:lnTo>
                  <a:pt x="517090" y="153197"/>
                </a:lnTo>
                <a:lnTo>
                  <a:pt x="510482" y="149071"/>
                </a:lnTo>
                <a:lnTo>
                  <a:pt x="505789" y="142818"/>
                </a:lnTo>
                <a:lnTo>
                  <a:pt x="503542" y="134950"/>
                </a:lnTo>
                <a:close/>
              </a:path>
              <a:path w="1404620" h="175259">
                <a:moveTo>
                  <a:pt x="523951" y="63500"/>
                </a:moveTo>
                <a:lnTo>
                  <a:pt x="510446" y="65591"/>
                </a:lnTo>
                <a:lnTo>
                  <a:pt x="498432" y="71723"/>
                </a:lnTo>
                <a:lnTo>
                  <a:pt x="489820" y="81684"/>
                </a:lnTo>
                <a:lnTo>
                  <a:pt x="486524" y="95262"/>
                </a:lnTo>
                <a:lnTo>
                  <a:pt x="488756" y="106865"/>
                </a:lnTo>
                <a:lnTo>
                  <a:pt x="520776" y="128600"/>
                </a:lnTo>
                <a:lnTo>
                  <a:pt x="537565" y="131775"/>
                </a:lnTo>
                <a:lnTo>
                  <a:pt x="542099" y="135178"/>
                </a:lnTo>
                <a:lnTo>
                  <a:pt x="542099" y="148564"/>
                </a:lnTo>
                <a:lnTo>
                  <a:pt x="536422" y="154686"/>
                </a:lnTo>
                <a:lnTo>
                  <a:pt x="560540" y="154686"/>
                </a:lnTo>
                <a:lnTo>
                  <a:pt x="560644" y="154553"/>
                </a:lnTo>
                <a:lnTo>
                  <a:pt x="563638" y="141757"/>
                </a:lnTo>
                <a:lnTo>
                  <a:pt x="561342" y="129645"/>
                </a:lnTo>
                <a:lnTo>
                  <a:pt x="554963" y="120405"/>
                </a:lnTo>
                <a:lnTo>
                  <a:pt x="545266" y="113846"/>
                </a:lnTo>
                <a:lnTo>
                  <a:pt x="533019" y="109778"/>
                </a:lnTo>
                <a:lnTo>
                  <a:pt x="513511" y="105918"/>
                </a:lnTo>
                <a:lnTo>
                  <a:pt x="508076" y="102069"/>
                </a:lnTo>
                <a:lnTo>
                  <a:pt x="508076" y="88455"/>
                </a:lnTo>
                <a:lnTo>
                  <a:pt x="514883" y="83464"/>
                </a:lnTo>
                <a:lnTo>
                  <a:pt x="558664" y="83464"/>
                </a:lnTo>
                <a:lnTo>
                  <a:pt x="558241" y="82166"/>
                </a:lnTo>
                <a:lnTo>
                  <a:pt x="549611" y="72151"/>
                </a:lnTo>
                <a:lnTo>
                  <a:pt x="537791" y="65751"/>
                </a:lnTo>
                <a:lnTo>
                  <a:pt x="523951" y="63500"/>
                </a:lnTo>
                <a:close/>
              </a:path>
              <a:path w="1404620" h="175259">
                <a:moveTo>
                  <a:pt x="558664" y="83464"/>
                </a:moveTo>
                <a:lnTo>
                  <a:pt x="533019" y="83464"/>
                </a:lnTo>
                <a:lnTo>
                  <a:pt x="539826" y="88455"/>
                </a:lnTo>
                <a:lnTo>
                  <a:pt x="539826" y="95262"/>
                </a:lnTo>
                <a:lnTo>
                  <a:pt x="562508" y="95262"/>
                </a:lnTo>
                <a:lnTo>
                  <a:pt x="558664" y="83464"/>
                </a:lnTo>
                <a:close/>
              </a:path>
              <a:path w="1404620" h="175259">
                <a:moveTo>
                  <a:pt x="631685" y="63500"/>
                </a:moveTo>
                <a:lnTo>
                  <a:pt x="611125" y="67558"/>
                </a:lnTo>
                <a:lnTo>
                  <a:pt x="593753" y="78952"/>
                </a:lnTo>
                <a:lnTo>
                  <a:pt x="581739" y="96514"/>
                </a:lnTo>
                <a:lnTo>
                  <a:pt x="577253" y="119075"/>
                </a:lnTo>
                <a:lnTo>
                  <a:pt x="581739" y="141635"/>
                </a:lnTo>
                <a:lnTo>
                  <a:pt x="593753" y="159197"/>
                </a:lnTo>
                <a:lnTo>
                  <a:pt x="611125" y="170592"/>
                </a:lnTo>
                <a:lnTo>
                  <a:pt x="631685" y="174650"/>
                </a:lnTo>
                <a:lnTo>
                  <a:pt x="646799" y="172630"/>
                </a:lnTo>
                <a:lnTo>
                  <a:pt x="659701" y="166995"/>
                </a:lnTo>
                <a:lnTo>
                  <a:pt x="670222" y="158384"/>
                </a:lnTo>
                <a:lnTo>
                  <a:pt x="673246" y="154228"/>
                </a:lnTo>
                <a:lnTo>
                  <a:pt x="632828" y="154228"/>
                </a:lnTo>
                <a:lnTo>
                  <a:pt x="618525" y="151447"/>
                </a:lnTo>
                <a:lnTo>
                  <a:pt x="608071" y="143881"/>
                </a:lnTo>
                <a:lnTo>
                  <a:pt x="601658" y="132701"/>
                </a:lnTo>
                <a:lnTo>
                  <a:pt x="599478" y="119075"/>
                </a:lnTo>
                <a:lnTo>
                  <a:pt x="601658" y="105449"/>
                </a:lnTo>
                <a:lnTo>
                  <a:pt x="608071" y="94268"/>
                </a:lnTo>
                <a:lnTo>
                  <a:pt x="618525" y="86703"/>
                </a:lnTo>
                <a:lnTo>
                  <a:pt x="632828" y="83921"/>
                </a:lnTo>
                <a:lnTo>
                  <a:pt x="673034" y="83921"/>
                </a:lnTo>
                <a:lnTo>
                  <a:pt x="670029" y="79771"/>
                </a:lnTo>
                <a:lnTo>
                  <a:pt x="659587" y="71156"/>
                </a:lnTo>
                <a:lnTo>
                  <a:pt x="646763" y="65520"/>
                </a:lnTo>
                <a:lnTo>
                  <a:pt x="631685" y="63500"/>
                </a:lnTo>
                <a:close/>
              </a:path>
              <a:path w="1404620" h="175259">
                <a:moveTo>
                  <a:pt x="660501" y="136080"/>
                </a:moveTo>
                <a:lnTo>
                  <a:pt x="656558" y="142747"/>
                </a:lnTo>
                <a:lnTo>
                  <a:pt x="650403" y="148559"/>
                </a:lnTo>
                <a:lnTo>
                  <a:pt x="642379" y="152670"/>
                </a:lnTo>
                <a:lnTo>
                  <a:pt x="632828" y="154228"/>
                </a:lnTo>
                <a:lnTo>
                  <a:pt x="673246" y="154228"/>
                </a:lnTo>
                <a:lnTo>
                  <a:pt x="678192" y="147434"/>
                </a:lnTo>
                <a:lnTo>
                  <a:pt x="660501" y="136080"/>
                </a:lnTo>
                <a:close/>
              </a:path>
              <a:path w="1404620" h="175259">
                <a:moveTo>
                  <a:pt x="673034" y="83921"/>
                </a:moveTo>
                <a:lnTo>
                  <a:pt x="632828" y="83921"/>
                </a:lnTo>
                <a:lnTo>
                  <a:pt x="642343" y="85480"/>
                </a:lnTo>
                <a:lnTo>
                  <a:pt x="650289" y="89590"/>
                </a:lnTo>
                <a:lnTo>
                  <a:pt x="656365" y="95403"/>
                </a:lnTo>
                <a:lnTo>
                  <a:pt x="660273" y="102069"/>
                </a:lnTo>
                <a:lnTo>
                  <a:pt x="677964" y="90728"/>
                </a:lnTo>
                <a:lnTo>
                  <a:pt x="673034" y="83921"/>
                </a:lnTo>
                <a:close/>
              </a:path>
              <a:path w="1404620" h="175259">
                <a:moveTo>
                  <a:pt x="742835" y="63500"/>
                </a:moveTo>
                <a:lnTo>
                  <a:pt x="721887" y="67558"/>
                </a:lnTo>
                <a:lnTo>
                  <a:pt x="704554" y="78952"/>
                </a:lnTo>
                <a:lnTo>
                  <a:pt x="692750" y="96514"/>
                </a:lnTo>
                <a:lnTo>
                  <a:pt x="688390" y="119075"/>
                </a:lnTo>
                <a:lnTo>
                  <a:pt x="692750" y="141635"/>
                </a:lnTo>
                <a:lnTo>
                  <a:pt x="704554" y="159197"/>
                </a:lnTo>
                <a:lnTo>
                  <a:pt x="721887" y="170592"/>
                </a:lnTo>
                <a:lnTo>
                  <a:pt x="742835" y="174650"/>
                </a:lnTo>
                <a:lnTo>
                  <a:pt x="751270" y="173833"/>
                </a:lnTo>
                <a:lnTo>
                  <a:pt x="759279" y="171527"/>
                </a:lnTo>
                <a:lnTo>
                  <a:pt x="766435" y="167947"/>
                </a:lnTo>
                <a:lnTo>
                  <a:pt x="772312" y="163309"/>
                </a:lnTo>
                <a:lnTo>
                  <a:pt x="773455" y="162166"/>
                </a:lnTo>
                <a:lnTo>
                  <a:pt x="797267" y="162166"/>
                </a:lnTo>
                <a:lnTo>
                  <a:pt x="797267" y="154228"/>
                </a:lnTo>
                <a:lnTo>
                  <a:pt x="743966" y="154228"/>
                </a:lnTo>
                <a:lnTo>
                  <a:pt x="729698" y="151447"/>
                </a:lnTo>
                <a:lnTo>
                  <a:pt x="719323" y="143881"/>
                </a:lnTo>
                <a:lnTo>
                  <a:pt x="712988" y="132701"/>
                </a:lnTo>
                <a:lnTo>
                  <a:pt x="710844" y="119075"/>
                </a:lnTo>
                <a:lnTo>
                  <a:pt x="712988" y="105449"/>
                </a:lnTo>
                <a:lnTo>
                  <a:pt x="719323" y="94268"/>
                </a:lnTo>
                <a:lnTo>
                  <a:pt x="729698" y="86703"/>
                </a:lnTo>
                <a:lnTo>
                  <a:pt x="743966" y="83921"/>
                </a:lnTo>
                <a:lnTo>
                  <a:pt x="797267" y="83921"/>
                </a:lnTo>
                <a:lnTo>
                  <a:pt x="797267" y="75984"/>
                </a:lnTo>
                <a:lnTo>
                  <a:pt x="773455" y="75984"/>
                </a:lnTo>
                <a:lnTo>
                  <a:pt x="772312" y="74841"/>
                </a:lnTo>
                <a:lnTo>
                  <a:pt x="766435" y="70202"/>
                </a:lnTo>
                <a:lnTo>
                  <a:pt x="759279" y="66622"/>
                </a:lnTo>
                <a:lnTo>
                  <a:pt x="751270" y="64316"/>
                </a:lnTo>
                <a:lnTo>
                  <a:pt x="742835" y="63500"/>
                </a:lnTo>
                <a:close/>
              </a:path>
              <a:path w="1404620" h="175259">
                <a:moveTo>
                  <a:pt x="797267" y="162166"/>
                </a:moveTo>
                <a:lnTo>
                  <a:pt x="773455" y="162166"/>
                </a:lnTo>
                <a:lnTo>
                  <a:pt x="774585" y="163309"/>
                </a:lnTo>
                <a:lnTo>
                  <a:pt x="776859" y="172377"/>
                </a:lnTo>
                <a:lnTo>
                  <a:pt x="797267" y="172377"/>
                </a:lnTo>
                <a:lnTo>
                  <a:pt x="797267" y="162166"/>
                </a:lnTo>
                <a:close/>
              </a:path>
              <a:path w="1404620" h="175259">
                <a:moveTo>
                  <a:pt x="797267" y="83921"/>
                </a:moveTo>
                <a:lnTo>
                  <a:pt x="743966" y="83921"/>
                </a:lnTo>
                <a:lnTo>
                  <a:pt x="757238" y="86703"/>
                </a:lnTo>
                <a:lnTo>
                  <a:pt x="767641" y="94268"/>
                </a:lnTo>
                <a:lnTo>
                  <a:pt x="774430" y="105449"/>
                </a:lnTo>
                <a:lnTo>
                  <a:pt x="776859" y="119075"/>
                </a:lnTo>
                <a:lnTo>
                  <a:pt x="774430" y="132701"/>
                </a:lnTo>
                <a:lnTo>
                  <a:pt x="767641" y="143881"/>
                </a:lnTo>
                <a:lnTo>
                  <a:pt x="757238" y="151447"/>
                </a:lnTo>
                <a:lnTo>
                  <a:pt x="743966" y="154228"/>
                </a:lnTo>
                <a:lnTo>
                  <a:pt x="797267" y="154228"/>
                </a:lnTo>
                <a:lnTo>
                  <a:pt x="797267" y="83921"/>
                </a:lnTo>
                <a:close/>
              </a:path>
              <a:path w="1404620" h="175259">
                <a:moveTo>
                  <a:pt x="797267" y="65773"/>
                </a:moveTo>
                <a:lnTo>
                  <a:pt x="776859" y="65773"/>
                </a:lnTo>
                <a:lnTo>
                  <a:pt x="774585" y="74841"/>
                </a:lnTo>
                <a:lnTo>
                  <a:pt x="773455" y="75984"/>
                </a:lnTo>
                <a:lnTo>
                  <a:pt x="797267" y="75984"/>
                </a:lnTo>
                <a:lnTo>
                  <a:pt x="797267" y="65773"/>
                </a:lnTo>
                <a:close/>
              </a:path>
              <a:path w="1404620" h="175259">
                <a:moveTo>
                  <a:pt x="844892" y="65773"/>
                </a:moveTo>
                <a:lnTo>
                  <a:pt x="824484" y="65773"/>
                </a:lnTo>
                <a:lnTo>
                  <a:pt x="824484" y="172377"/>
                </a:lnTo>
                <a:lnTo>
                  <a:pt x="847166" y="172377"/>
                </a:lnTo>
                <a:lnTo>
                  <a:pt x="847166" y="110223"/>
                </a:lnTo>
                <a:lnTo>
                  <a:pt x="849376" y="100921"/>
                </a:lnTo>
                <a:lnTo>
                  <a:pt x="854795" y="93273"/>
                </a:lnTo>
                <a:lnTo>
                  <a:pt x="862639" y="88090"/>
                </a:lnTo>
                <a:lnTo>
                  <a:pt x="872121" y="86182"/>
                </a:lnTo>
                <a:lnTo>
                  <a:pt x="885723" y="86182"/>
                </a:lnTo>
                <a:lnTo>
                  <a:pt x="885723" y="78244"/>
                </a:lnTo>
                <a:lnTo>
                  <a:pt x="848296" y="78244"/>
                </a:lnTo>
                <a:lnTo>
                  <a:pt x="847166" y="77114"/>
                </a:lnTo>
                <a:lnTo>
                  <a:pt x="844892" y="65773"/>
                </a:lnTo>
                <a:close/>
              </a:path>
              <a:path w="1404620" h="175259">
                <a:moveTo>
                  <a:pt x="881189" y="63500"/>
                </a:moveTo>
                <a:lnTo>
                  <a:pt x="874382" y="63500"/>
                </a:lnTo>
                <a:lnTo>
                  <a:pt x="867614" y="64352"/>
                </a:lnTo>
                <a:lnTo>
                  <a:pt x="861058" y="66906"/>
                </a:lnTo>
                <a:lnTo>
                  <a:pt x="854928" y="71161"/>
                </a:lnTo>
                <a:lnTo>
                  <a:pt x="849439" y="77114"/>
                </a:lnTo>
                <a:lnTo>
                  <a:pt x="848296" y="78244"/>
                </a:lnTo>
                <a:lnTo>
                  <a:pt x="885723" y="78244"/>
                </a:lnTo>
                <a:lnTo>
                  <a:pt x="885723" y="65773"/>
                </a:lnTo>
                <a:lnTo>
                  <a:pt x="881189" y="63500"/>
                </a:lnTo>
                <a:close/>
              </a:path>
              <a:path w="1404620" h="175259">
                <a:moveTo>
                  <a:pt x="944702" y="63500"/>
                </a:moveTo>
                <a:lnTo>
                  <a:pt x="923754" y="67558"/>
                </a:lnTo>
                <a:lnTo>
                  <a:pt x="906421" y="78952"/>
                </a:lnTo>
                <a:lnTo>
                  <a:pt x="894617" y="96514"/>
                </a:lnTo>
                <a:lnTo>
                  <a:pt x="890257" y="119075"/>
                </a:lnTo>
                <a:lnTo>
                  <a:pt x="894617" y="141635"/>
                </a:lnTo>
                <a:lnTo>
                  <a:pt x="906421" y="159197"/>
                </a:lnTo>
                <a:lnTo>
                  <a:pt x="923754" y="170592"/>
                </a:lnTo>
                <a:lnTo>
                  <a:pt x="944702" y="174650"/>
                </a:lnTo>
                <a:lnTo>
                  <a:pt x="953137" y="173833"/>
                </a:lnTo>
                <a:lnTo>
                  <a:pt x="961147" y="171527"/>
                </a:lnTo>
                <a:lnTo>
                  <a:pt x="968306" y="167947"/>
                </a:lnTo>
                <a:lnTo>
                  <a:pt x="974191" y="163309"/>
                </a:lnTo>
                <a:lnTo>
                  <a:pt x="975321" y="162166"/>
                </a:lnTo>
                <a:lnTo>
                  <a:pt x="999134" y="162166"/>
                </a:lnTo>
                <a:lnTo>
                  <a:pt x="999134" y="154228"/>
                </a:lnTo>
                <a:lnTo>
                  <a:pt x="945832" y="154228"/>
                </a:lnTo>
                <a:lnTo>
                  <a:pt x="931567" y="151447"/>
                </a:lnTo>
                <a:lnTo>
                  <a:pt x="921196" y="143881"/>
                </a:lnTo>
                <a:lnTo>
                  <a:pt x="914866" y="132701"/>
                </a:lnTo>
                <a:lnTo>
                  <a:pt x="912723" y="119075"/>
                </a:lnTo>
                <a:lnTo>
                  <a:pt x="914866" y="105449"/>
                </a:lnTo>
                <a:lnTo>
                  <a:pt x="921196" y="94268"/>
                </a:lnTo>
                <a:lnTo>
                  <a:pt x="931567" y="86703"/>
                </a:lnTo>
                <a:lnTo>
                  <a:pt x="945832" y="83921"/>
                </a:lnTo>
                <a:lnTo>
                  <a:pt x="999134" y="83921"/>
                </a:lnTo>
                <a:lnTo>
                  <a:pt x="999134" y="75984"/>
                </a:lnTo>
                <a:lnTo>
                  <a:pt x="975321" y="75984"/>
                </a:lnTo>
                <a:lnTo>
                  <a:pt x="974191" y="74841"/>
                </a:lnTo>
                <a:lnTo>
                  <a:pt x="968274" y="70202"/>
                </a:lnTo>
                <a:lnTo>
                  <a:pt x="961061" y="66622"/>
                </a:lnTo>
                <a:lnTo>
                  <a:pt x="953040" y="64316"/>
                </a:lnTo>
                <a:lnTo>
                  <a:pt x="944702" y="63500"/>
                </a:lnTo>
                <a:close/>
              </a:path>
              <a:path w="1404620" h="175259">
                <a:moveTo>
                  <a:pt x="999134" y="162166"/>
                </a:moveTo>
                <a:lnTo>
                  <a:pt x="975321" y="162166"/>
                </a:lnTo>
                <a:lnTo>
                  <a:pt x="976452" y="163309"/>
                </a:lnTo>
                <a:lnTo>
                  <a:pt x="978725" y="172377"/>
                </a:lnTo>
                <a:lnTo>
                  <a:pt x="999134" y="172377"/>
                </a:lnTo>
                <a:lnTo>
                  <a:pt x="999134" y="162166"/>
                </a:lnTo>
                <a:close/>
              </a:path>
              <a:path w="1404620" h="175259">
                <a:moveTo>
                  <a:pt x="999134" y="83921"/>
                </a:moveTo>
                <a:lnTo>
                  <a:pt x="945832" y="83921"/>
                </a:lnTo>
                <a:lnTo>
                  <a:pt x="959105" y="86703"/>
                </a:lnTo>
                <a:lnTo>
                  <a:pt x="969508" y="94268"/>
                </a:lnTo>
                <a:lnTo>
                  <a:pt x="976297" y="105449"/>
                </a:lnTo>
                <a:lnTo>
                  <a:pt x="978725" y="119075"/>
                </a:lnTo>
                <a:lnTo>
                  <a:pt x="976297" y="132701"/>
                </a:lnTo>
                <a:lnTo>
                  <a:pt x="969508" y="143881"/>
                </a:lnTo>
                <a:lnTo>
                  <a:pt x="959105" y="151447"/>
                </a:lnTo>
                <a:lnTo>
                  <a:pt x="945832" y="154228"/>
                </a:lnTo>
                <a:lnTo>
                  <a:pt x="999134" y="154228"/>
                </a:lnTo>
                <a:lnTo>
                  <a:pt x="999134" y="83921"/>
                </a:lnTo>
                <a:close/>
              </a:path>
              <a:path w="1404620" h="175259">
                <a:moveTo>
                  <a:pt x="999134" y="0"/>
                </a:moveTo>
                <a:lnTo>
                  <a:pt x="976452" y="0"/>
                </a:lnTo>
                <a:lnTo>
                  <a:pt x="976452" y="74841"/>
                </a:lnTo>
                <a:lnTo>
                  <a:pt x="975321" y="75984"/>
                </a:lnTo>
                <a:lnTo>
                  <a:pt x="999134" y="75984"/>
                </a:lnTo>
                <a:lnTo>
                  <a:pt x="999134" y="0"/>
                </a:lnTo>
                <a:close/>
              </a:path>
              <a:path w="1404620" h="175259">
                <a:moveTo>
                  <a:pt x="1048804" y="65773"/>
                </a:moveTo>
                <a:lnTo>
                  <a:pt x="1026579" y="65773"/>
                </a:lnTo>
                <a:lnTo>
                  <a:pt x="1026579" y="172377"/>
                </a:lnTo>
                <a:lnTo>
                  <a:pt x="1048804" y="172377"/>
                </a:lnTo>
                <a:lnTo>
                  <a:pt x="1048804" y="65773"/>
                </a:lnTo>
                <a:close/>
              </a:path>
              <a:path w="1404620" h="175259">
                <a:moveTo>
                  <a:pt x="1049032" y="20408"/>
                </a:moveTo>
                <a:lnTo>
                  <a:pt x="1026350" y="20408"/>
                </a:lnTo>
                <a:lnTo>
                  <a:pt x="1026350" y="45364"/>
                </a:lnTo>
                <a:lnTo>
                  <a:pt x="1049032" y="45364"/>
                </a:lnTo>
                <a:lnTo>
                  <a:pt x="1049032" y="20408"/>
                </a:lnTo>
                <a:close/>
              </a:path>
              <a:path w="1404620" h="175259">
                <a:moveTo>
                  <a:pt x="1125016" y="63500"/>
                </a:moveTo>
                <a:lnTo>
                  <a:pt x="1103892" y="67558"/>
                </a:lnTo>
                <a:lnTo>
                  <a:pt x="1086170" y="78952"/>
                </a:lnTo>
                <a:lnTo>
                  <a:pt x="1073978" y="96514"/>
                </a:lnTo>
                <a:lnTo>
                  <a:pt x="1069441" y="119075"/>
                </a:lnTo>
                <a:lnTo>
                  <a:pt x="1073978" y="141635"/>
                </a:lnTo>
                <a:lnTo>
                  <a:pt x="1086170" y="159197"/>
                </a:lnTo>
                <a:lnTo>
                  <a:pt x="1103892" y="170592"/>
                </a:lnTo>
                <a:lnTo>
                  <a:pt x="1125016" y="174650"/>
                </a:lnTo>
                <a:lnTo>
                  <a:pt x="1146141" y="170592"/>
                </a:lnTo>
                <a:lnTo>
                  <a:pt x="1163862" y="159197"/>
                </a:lnTo>
                <a:lnTo>
                  <a:pt x="1167312" y="154228"/>
                </a:lnTo>
                <a:lnTo>
                  <a:pt x="1125016" y="154228"/>
                </a:lnTo>
                <a:lnTo>
                  <a:pt x="1110785" y="151447"/>
                </a:lnTo>
                <a:lnTo>
                  <a:pt x="1100488" y="143881"/>
                </a:lnTo>
                <a:lnTo>
                  <a:pt x="1094232" y="132701"/>
                </a:lnTo>
                <a:lnTo>
                  <a:pt x="1092123" y="119075"/>
                </a:lnTo>
                <a:lnTo>
                  <a:pt x="1094232" y="105449"/>
                </a:lnTo>
                <a:lnTo>
                  <a:pt x="1100488" y="94268"/>
                </a:lnTo>
                <a:lnTo>
                  <a:pt x="1110785" y="86703"/>
                </a:lnTo>
                <a:lnTo>
                  <a:pt x="1125016" y="83921"/>
                </a:lnTo>
                <a:lnTo>
                  <a:pt x="1167312" y="83921"/>
                </a:lnTo>
                <a:lnTo>
                  <a:pt x="1163862" y="78952"/>
                </a:lnTo>
                <a:lnTo>
                  <a:pt x="1146141" y="67558"/>
                </a:lnTo>
                <a:lnTo>
                  <a:pt x="1125016" y="63500"/>
                </a:lnTo>
                <a:close/>
              </a:path>
              <a:path w="1404620" h="175259">
                <a:moveTo>
                  <a:pt x="1167312" y="83921"/>
                </a:moveTo>
                <a:lnTo>
                  <a:pt x="1125016" y="83921"/>
                </a:lnTo>
                <a:lnTo>
                  <a:pt x="1139248" y="86703"/>
                </a:lnTo>
                <a:lnTo>
                  <a:pt x="1149545" y="94268"/>
                </a:lnTo>
                <a:lnTo>
                  <a:pt x="1155801" y="105449"/>
                </a:lnTo>
                <a:lnTo>
                  <a:pt x="1157909" y="119075"/>
                </a:lnTo>
                <a:lnTo>
                  <a:pt x="1155801" y="132701"/>
                </a:lnTo>
                <a:lnTo>
                  <a:pt x="1149545" y="143881"/>
                </a:lnTo>
                <a:lnTo>
                  <a:pt x="1139248" y="151447"/>
                </a:lnTo>
                <a:lnTo>
                  <a:pt x="1125016" y="154228"/>
                </a:lnTo>
                <a:lnTo>
                  <a:pt x="1167312" y="154228"/>
                </a:lnTo>
                <a:lnTo>
                  <a:pt x="1176055" y="141635"/>
                </a:lnTo>
                <a:lnTo>
                  <a:pt x="1180592" y="119075"/>
                </a:lnTo>
                <a:lnTo>
                  <a:pt x="1176055" y="96514"/>
                </a:lnTo>
                <a:lnTo>
                  <a:pt x="1167312" y="83921"/>
                </a:lnTo>
                <a:close/>
              </a:path>
              <a:path w="1404620" h="175259">
                <a:moveTo>
                  <a:pt x="1215745" y="142887"/>
                </a:moveTo>
                <a:lnTo>
                  <a:pt x="1188529" y="142887"/>
                </a:lnTo>
                <a:lnTo>
                  <a:pt x="1188529" y="172377"/>
                </a:lnTo>
                <a:lnTo>
                  <a:pt x="1215745" y="172377"/>
                </a:lnTo>
                <a:lnTo>
                  <a:pt x="1215745" y="142887"/>
                </a:lnTo>
                <a:close/>
              </a:path>
              <a:path w="1404620" h="175259">
                <a:moveTo>
                  <a:pt x="1256576" y="65773"/>
                </a:moveTo>
                <a:lnTo>
                  <a:pt x="1236154" y="65773"/>
                </a:lnTo>
                <a:lnTo>
                  <a:pt x="1236154" y="172377"/>
                </a:lnTo>
                <a:lnTo>
                  <a:pt x="1258836" y="172377"/>
                </a:lnTo>
                <a:lnTo>
                  <a:pt x="1258836" y="110223"/>
                </a:lnTo>
                <a:lnTo>
                  <a:pt x="1261046" y="100921"/>
                </a:lnTo>
                <a:lnTo>
                  <a:pt x="1266466" y="93273"/>
                </a:lnTo>
                <a:lnTo>
                  <a:pt x="1274310" y="88090"/>
                </a:lnTo>
                <a:lnTo>
                  <a:pt x="1283792" y="86182"/>
                </a:lnTo>
                <a:lnTo>
                  <a:pt x="1297393" y="86182"/>
                </a:lnTo>
                <a:lnTo>
                  <a:pt x="1297393" y="78244"/>
                </a:lnTo>
                <a:lnTo>
                  <a:pt x="1259967" y="78244"/>
                </a:lnTo>
                <a:lnTo>
                  <a:pt x="1258836" y="77114"/>
                </a:lnTo>
                <a:lnTo>
                  <a:pt x="1256576" y="65773"/>
                </a:lnTo>
                <a:close/>
              </a:path>
              <a:path w="1404620" h="175259">
                <a:moveTo>
                  <a:pt x="1292860" y="63500"/>
                </a:moveTo>
                <a:lnTo>
                  <a:pt x="1286052" y="63500"/>
                </a:lnTo>
                <a:lnTo>
                  <a:pt x="1279287" y="64352"/>
                </a:lnTo>
                <a:lnTo>
                  <a:pt x="1272733" y="66906"/>
                </a:lnTo>
                <a:lnTo>
                  <a:pt x="1266603" y="71161"/>
                </a:lnTo>
                <a:lnTo>
                  <a:pt x="1261110" y="77114"/>
                </a:lnTo>
                <a:lnTo>
                  <a:pt x="1259967" y="78244"/>
                </a:lnTo>
                <a:lnTo>
                  <a:pt x="1297393" y="78244"/>
                </a:lnTo>
                <a:lnTo>
                  <a:pt x="1297393" y="65773"/>
                </a:lnTo>
                <a:lnTo>
                  <a:pt x="1292860" y="63500"/>
                </a:lnTo>
                <a:close/>
              </a:path>
              <a:path w="1404620" h="175259">
                <a:moveTo>
                  <a:pt x="1333690" y="65773"/>
                </a:moveTo>
                <a:lnTo>
                  <a:pt x="1311008" y="65773"/>
                </a:lnTo>
                <a:lnTo>
                  <a:pt x="1311008" y="131546"/>
                </a:lnTo>
                <a:lnTo>
                  <a:pt x="1313914" y="148809"/>
                </a:lnTo>
                <a:lnTo>
                  <a:pt x="1322347" y="162456"/>
                </a:lnTo>
                <a:lnTo>
                  <a:pt x="1335884" y="171424"/>
                </a:lnTo>
                <a:lnTo>
                  <a:pt x="1354099" y="174650"/>
                </a:lnTo>
                <a:lnTo>
                  <a:pt x="1361191" y="173833"/>
                </a:lnTo>
                <a:lnTo>
                  <a:pt x="1368282" y="171527"/>
                </a:lnTo>
                <a:lnTo>
                  <a:pt x="1374519" y="167947"/>
                </a:lnTo>
                <a:lnTo>
                  <a:pt x="1380185" y="162166"/>
                </a:lnTo>
                <a:lnTo>
                  <a:pt x="1403997" y="162166"/>
                </a:lnTo>
                <a:lnTo>
                  <a:pt x="1403997" y="154228"/>
                </a:lnTo>
                <a:lnTo>
                  <a:pt x="1356372" y="154228"/>
                </a:lnTo>
                <a:lnTo>
                  <a:pt x="1346479" y="152726"/>
                </a:lnTo>
                <a:lnTo>
                  <a:pt x="1339502" y="148331"/>
                </a:lnTo>
                <a:lnTo>
                  <a:pt x="1335289" y="141214"/>
                </a:lnTo>
                <a:lnTo>
                  <a:pt x="1333690" y="131546"/>
                </a:lnTo>
                <a:lnTo>
                  <a:pt x="1333690" y="65773"/>
                </a:lnTo>
                <a:close/>
              </a:path>
              <a:path w="1404620" h="175259">
                <a:moveTo>
                  <a:pt x="1403997" y="162166"/>
                </a:moveTo>
                <a:lnTo>
                  <a:pt x="1380185" y="162166"/>
                </a:lnTo>
                <a:lnTo>
                  <a:pt x="1381315" y="163309"/>
                </a:lnTo>
                <a:lnTo>
                  <a:pt x="1383588" y="172377"/>
                </a:lnTo>
                <a:lnTo>
                  <a:pt x="1403997" y="172377"/>
                </a:lnTo>
                <a:lnTo>
                  <a:pt x="1403997" y="162166"/>
                </a:lnTo>
                <a:close/>
              </a:path>
              <a:path w="1404620" h="175259">
                <a:moveTo>
                  <a:pt x="1403997" y="65773"/>
                </a:moveTo>
                <a:lnTo>
                  <a:pt x="1381315" y="65773"/>
                </a:lnTo>
                <a:lnTo>
                  <a:pt x="1381315" y="130416"/>
                </a:lnTo>
                <a:lnTo>
                  <a:pt x="1378984" y="139687"/>
                </a:lnTo>
                <a:lnTo>
                  <a:pt x="1373525" y="147256"/>
                </a:lnTo>
                <a:lnTo>
                  <a:pt x="1365726" y="152358"/>
                </a:lnTo>
                <a:lnTo>
                  <a:pt x="1356372" y="154228"/>
                </a:lnTo>
                <a:lnTo>
                  <a:pt x="1403997" y="154228"/>
                </a:lnTo>
                <a:lnTo>
                  <a:pt x="1403997" y="65773"/>
                </a:lnTo>
                <a:close/>
              </a:path>
            </a:pathLst>
          </a:custGeom>
          <a:solidFill>
            <a:srgbClr val="D71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94439" y="2133514"/>
            <a:ext cx="6409471" cy="878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299" y="2471219"/>
            <a:ext cx="10783750" cy="1579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315200" y="4333085"/>
            <a:ext cx="3962400" cy="320088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624840" marR="5080" indent="-612775">
              <a:lnSpc>
                <a:spcPct val="79200"/>
              </a:lnSpc>
              <a:spcBef>
                <a:spcPts val="600"/>
              </a:spcBef>
            </a:pPr>
            <a:r>
              <a:rPr sz="2000" spc="-15" dirty="0">
                <a:solidFill>
                  <a:srgbClr val="231F20"/>
                </a:solidFill>
                <a:latin typeface="Arial"/>
                <a:cs typeface="Arial"/>
              </a:rPr>
              <a:t>Авторы,</a:t>
            </a:r>
            <a:r>
              <a:rPr sz="200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учреждение, </a:t>
            </a:r>
            <a:r>
              <a:rPr sz="2000" spc="-5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Arial"/>
                <a:cs typeface="Arial"/>
              </a:rPr>
              <a:t>город</a:t>
            </a:r>
            <a:r>
              <a:rPr sz="20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пр.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553200" y="2014585"/>
            <a:ext cx="5105400" cy="430887"/>
          </a:xfrm>
        </p:spPr>
        <p:txBody>
          <a:bodyPr/>
          <a:lstStyle/>
          <a:p>
            <a:pPr algn="ctr"/>
            <a:r>
              <a:rPr lang="ru-RU" dirty="0" smtClean="0"/>
              <a:t>НАЗВАНИЕ ДОКЛАДА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0" marR="5080" indent="-965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ИНФОРМАЦИЯ</a:t>
            </a:r>
            <a:r>
              <a:rPr spc="-30" dirty="0"/>
              <a:t> </a:t>
            </a:r>
            <a:r>
              <a:rPr dirty="0"/>
              <a:t>О</a:t>
            </a:r>
            <a:r>
              <a:rPr spc="-25" dirty="0"/>
              <a:t> </a:t>
            </a:r>
            <a:r>
              <a:rPr dirty="0"/>
              <a:t>ПОТЕНЦИАЛЬНОМ </a:t>
            </a:r>
            <a:r>
              <a:rPr spc="-765" dirty="0"/>
              <a:t> </a:t>
            </a:r>
            <a:r>
              <a:rPr spc="-20" dirty="0"/>
              <a:t>КОНФЛИКТЕ</a:t>
            </a:r>
            <a:r>
              <a:rPr spc="-10" dirty="0"/>
              <a:t> ИНТЕРЕСОВ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6535956"/>
            <a:ext cx="10488295" cy="190500"/>
            <a:chOff x="0" y="6535956"/>
            <a:chExt cx="10488295" cy="190500"/>
          </a:xfrm>
        </p:grpSpPr>
        <p:sp>
          <p:nvSpPr>
            <p:cNvPr id="4" name="object 4"/>
            <p:cNvSpPr/>
            <p:nvPr/>
          </p:nvSpPr>
          <p:spPr>
            <a:xfrm>
              <a:off x="0" y="6639132"/>
              <a:ext cx="10488295" cy="86995"/>
            </a:xfrm>
            <a:custGeom>
              <a:avLst/>
              <a:gdLst/>
              <a:ahLst/>
              <a:cxnLst/>
              <a:rect l="l" t="t" r="r" b="b"/>
              <a:pathLst>
                <a:path w="10488295" h="86995">
                  <a:moveTo>
                    <a:pt x="0" y="86775"/>
                  </a:moveTo>
                  <a:lnTo>
                    <a:pt x="10488000" y="86775"/>
                  </a:lnTo>
                  <a:lnTo>
                    <a:pt x="10488000" y="0"/>
                  </a:lnTo>
                  <a:lnTo>
                    <a:pt x="0" y="0"/>
                  </a:lnTo>
                  <a:lnTo>
                    <a:pt x="0" y="86775"/>
                  </a:lnTo>
                  <a:close/>
                </a:path>
              </a:pathLst>
            </a:custGeom>
            <a:solidFill>
              <a:srgbClr val="D71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575632"/>
              <a:ext cx="10488295" cy="63500"/>
            </a:xfrm>
            <a:custGeom>
              <a:avLst/>
              <a:gdLst/>
              <a:ahLst/>
              <a:cxnLst/>
              <a:rect l="l" t="t" r="r" b="b"/>
              <a:pathLst>
                <a:path w="10488295" h="63500">
                  <a:moveTo>
                    <a:pt x="10488000" y="0"/>
                  </a:moveTo>
                  <a:lnTo>
                    <a:pt x="0" y="0"/>
                  </a:lnTo>
                  <a:lnTo>
                    <a:pt x="0" y="63500"/>
                  </a:lnTo>
                  <a:lnTo>
                    <a:pt x="10488000" y="63500"/>
                  </a:lnTo>
                  <a:lnTo>
                    <a:pt x="10488000" y="0"/>
                  </a:lnTo>
                  <a:close/>
                </a:path>
              </a:pathLst>
            </a:custGeom>
            <a:solidFill>
              <a:srgbClr val="0BAE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535956"/>
              <a:ext cx="10488295" cy="38100"/>
            </a:xfrm>
            <a:custGeom>
              <a:avLst/>
              <a:gdLst/>
              <a:ahLst/>
              <a:cxnLst/>
              <a:rect l="l" t="t" r="r" b="b"/>
              <a:pathLst>
                <a:path w="10488295" h="38100">
                  <a:moveTo>
                    <a:pt x="104880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0488000" y="38100"/>
                  </a:lnTo>
                  <a:lnTo>
                    <a:pt x="1048800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654157" y="4312147"/>
            <a:ext cx="48837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solidFill>
                  <a:srgbClr val="231F20"/>
                </a:solidFill>
                <a:latin typeface="Arial"/>
                <a:cs typeface="Arial"/>
              </a:rPr>
              <a:t>Автор </a:t>
            </a:r>
            <a:r>
              <a:rPr sz="2000" spc="-20" dirty="0">
                <a:solidFill>
                  <a:srgbClr val="231F20"/>
                </a:solidFill>
                <a:latin typeface="Arial"/>
                <a:cs typeface="Arial"/>
              </a:rPr>
              <a:t>заявляет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об</a:t>
            </a:r>
            <a:r>
              <a:rPr sz="20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отсутствии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конфликта </a:t>
            </a:r>
            <a:r>
              <a:rPr sz="2000" spc="-5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интересов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 докладе</a:t>
            </a:r>
            <a:endParaRPr sz="2000" dirty="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2000" spc="-15" dirty="0">
                <a:solidFill>
                  <a:srgbClr val="231F20"/>
                </a:solidFill>
                <a:latin typeface="Arial"/>
                <a:cs typeface="Arial"/>
              </a:rPr>
              <a:t>«НАЗВАНИЕ»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72439" y="609600"/>
            <a:ext cx="6404610" cy="89471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977900" marR="5080" indent="-965835">
              <a:lnSpc>
                <a:spcPts val="3479"/>
              </a:lnSpc>
              <a:spcBef>
                <a:spcPts val="80"/>
              </a:spcBef>
            </a:pPr>
            <a:r>
              <a:rPr spc="-5" dirty="0"/>
              <a:t>ИНФОРМАЦИЯ</a:t>
            </a:r>
            <a:r>
              <a:rPr spc="-30" dirty="0"/>
              <a:t> </a:t>
            </a:r>
            <a:r>
              <a:rPr dirty="0"/>
              <a:t>О</a:t>
            </a:r>
            <a:r>
              <a:rPr spc="-25" dirty="0"/>
              <a:t> </a:t>
            </a:r>
            <a:r>
              <a:rPr dirty="0"/>
              <a:t>ПОТЕНЦИАЛЬНОМ </a:t>
            </a:r>
            <a:r>
              <a:rPr spc="-765" dirty="0"/>
              <a:t> </a:t>
            </a:r>
            <a:r>
              <a:rPr spc="-20" dirty="0"/>
              <a:t>КОНФЛИКТЕ</a:t>
            </a:r>
            <a:r>
              <a:rPr spc="-10" dirty="0"/>
              <a:t> ИНТЕРЕСОВ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6535956"/>
            <a:ext cx="10488295" cy="190500"/>
            <a:chOff x="0" y="6535956"/>
            <a:chExt cx="10488295" cy="190500"/>
          </a:xfrm>
        </p:grpSpPr>
        <p:sp>
          <p:nvSpPr>
            <p:cNvPr id="4" name="object 4"/>
            <p:cNvSpPr/>
            <p:nvPr/>
          </p:nvSpPr>
          <p:spPr>
            <a:xfrm>
              <a:off x="0" y="6639132"/>
              <a:ext cx="10488295" cy="86995"/>
            </a:xfrm>
            <a:custGeom>
              <a:avLst/>
              <a:gdLst/>
              <a:ahLst/>
              <a:cxnLst/>
              <a:rect l="l" t="t" r="r" b="b"/>
              <a:pathLst>
                <a:path w="10488295" h="86995">
                  <a:moveTo>
                    <a:pt x="0" y="86775"/>
                  </a:moveTo>
                  <a:lnTo>
                    <a:pt x="10488000" y="86775"/>
                  </a:lnTo>
                  <a:lnTo>
                    <a:pt x="10488000" y="0"/>
                  </a:lnTo>
                  <a:lnTo>
                    <a:pt x="0" y="0"/>
                  </a:lnTo>
                  <a:lnTo>
                    <a:pt x="0" y="86775"/>
                  </a:lnTo>
                  <a:close/>
                </a:path>
              </a:pathLst>
            </a:custGeom>
            <a:solidFill>
              <a:srgbClr val="D71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575632"/>
              <a:ext cx="10488295" cy="63500"/>
            </a:xfrm>
            <a:custGeom>
              <a:avLst/>
              <a:gdLst/>
              <a:ahLst/>
              <a:cxnLst/>
              <a:rect l="l" t="t" r="r" b="b"/>
              <a:pathLst>
                <a:path w="10488295" h="63500">
                  <a:moveTo>
                    <a:pt x="10488000" y="0"/>
                  </a:moveTo>
                  <a:lnTo>
                    <a:pt x="0" y="0"/>
                  </a:lnTo>
                  <a:lnTo>
                    <a:pt x="0" y="63500"/>
                  </a:lnTo>
                  <a:lnTo>
                    <a:pt x="10488000" y="63500"/>
                  </a:lnTo>
                  <a:lnTo>
                    <a:pt x="10488000" y="0"/>
                  </a:lnTo>
                  <a:close/>
                </a:path>
              </a:pathLst>
            </a:custGeom>
            <a:solidFill>
              <a:srgbClr val="0BAE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535956"/>
              <a:ext cx="10488295" cy="38100"/>
            </a:xfrm>
            <a:custGeom>
              <a:avLst/>
              <a:gdLst/>
              <a:ahLst/>
              <a:cxnLst/>
              <a:rect l="l" t="t" r="r" b="b"/>
              <a:pathLst>
                <a:path w="10488295" h="38100">
                  <a:moveTo>
                    <a:pt x="104880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0488000" y="38100"/>
                  </a:lnTo>
                  <a:lnTo>
                    <a:pt x="1048800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07299" y="2471219"/>
            <a:ext cx="5308600" cy="1579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Научные гранты/клинические 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исследования: </a:t>
            </a:r>
            <a:r>
              <a:rPr sz="2000" spc="-5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Спикер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– бюро (лекции и </a:t>
            </a:r>
            <a:r>
              <a:rPr sz="2000" spc="-15" dirty="0">
                <a:solidFill>
                  <a:srgbClr val="231F20"/>
                </a:solidFill>
                <a:latin typeface="Arial"/>
                <a:cs typeface="Arial"/>
              </a:rPr>
              <a:t>круглые столы): 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231F20"/>
                </a:solidFill>
                <a:latin typeface="Arial"/>
                <a:cs typeface="Arial"/>
              </a:rPr>
              <a:t>Консультант: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20" dirty="0">
                <a:solidFill>
                  <a:srgbClr val="231F20"/>
                </a:solidFill>
                <a:latin typeface="Arial"/>
                <a:cs typeface="Arial"/>
              </a:rPr>
              <a:t>Сотрудник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(в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60" dirty="0">
                <a:solidFill>
                  <a:srgbClr val="231F20"/>
                </a:solidFill>
                <a:latin typeface="Arial"/>
                <a:cs typeface="Arial"/>
              </a:rPr>
              <a:t>т.ч.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–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частичная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занятость):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Финансовые</a:t>
            </a:r>
            <a:r>
              <a:rPr sz="20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интересы</a:t>
            </a:r>
            <a:r>
              <a:rPr sz="20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фарм-бизнесе: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66799" y="2471219"/>
            <a:ext cx="2866390" cy="15798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algn="just">
              <a:lnSpc>
                <a:spcPct val="102499"/>
              </a:lnSpc>
              <a:spcBef>
                <a:spcPts val="40"/>
              </a:spcBef>
            </a:pP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Название компании/Нет </a:t>
            </a:r>
            <a:r>
              <a:rPr sz="2000" spc="-5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Название компании/Нет </a:t>
            </a:r>
            <a:r>
              <a:rPr sz="2000" spc="-5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Название компании/Нет </a:t>
            </a:r>
            <a:r>
              <a:rPr sz="2000" spc="-5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Название компании/Нет </a:t>
            </a:r>
            <a:r>
              <a:rPr sz="2000" spc="-5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Название</a:t>
            </a:r>
            <a:r>
              <a:rPr sz="2000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компании/Нет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68815" y="4967277"/>
            <a:ext cx="78543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solidFill>
                  <a:srgbClr val="231F20"/>
                </a:solidFill>
                <a:latin typeface="Arial"/>
                <a:cs typeface="Arial"/>
              </a:rPr>
              <a:t>Автор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45" dirty="0">
                <a:solidFill>
                  <a:srgbClr val="231F20"/>
                </a:solidFill>
                <a:latin typeface="Arial"/>
                <a:cs typeface="Arial"/>
              </a:rPr>
              <a:t>заявляет,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что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 вышеуказанная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 информация 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никоим </a:t>
            </a:r>
            <a:r>
              <a:rPr sz="2000" spc="-15" dirty="0">
                <a:solidFill>
                  <a:srgbClr val="231F20"/>
                </a:solidFill>
                <a:latin typeface="Arial"/>
                <a:cs typeface="Arial"/>
              </a:rPr>
              <a:t>образом </a:t>
            </a:r>
            <a:r>
              <a:rPr sz="2000" spc="-5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не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 повлияла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 на </a:t>
            </a:r>
            <a:r>
              <a:rPr sz="2000" spc="-40" dirty="0">
                <a:solidFill>
                  <a:srgbClr val="231F20"/>
                </a:solidFill>
                <a:latin typeface="Arial"/>
                <a:cs typeface="Arial"/>
              </a:rPr>
              <a:t>результаты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исследования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и 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собственное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мнение </a:t>
            </a:r>
            <a:r>
              <a:rPr sz="20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 изложении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Arial"/>
                <a:cs typeface="Arial"/>
              </a:rPr>
              <a:t>доклада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4866" y="2927868"/>
            <a:ext cx="732345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30" dirty="0"/>
              <a:t>СПАСИБО</a:t>
            </a:r>
            <a:r>
              <a:rPr sz="4500" spc="-35" dirty="0"/>
              <a:t> </a:t>
            </a:r>
            <a:r>
              <a:rPr sz="4500" dirty="0"/>
              <a:t>ЗА</a:t>
            </a:r>
            <a:r>
              <a:rPr sz="4500" spc="-35" dirty="0"/>
              <a:t> </a:t>
            </a:r>
            <a:r>
              <a:rPr sz="4500" dirty="0"/>
              <a:t>ВНИМАНИЕ!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6535956"/>
            <a:ext cx="10488295" cy="190500"/>
            <a:chOff x="0" y="6535956"/>
            <a:chExt cx="10488295" cy="190500"/>
          </a:xfrm>
        </p:grpSpPr>
        <p:sp>
          <p:nvSpPr>
            <p:cNvPr id="4" name="object 4"/>
            <p:cNvSpPr/>
            <p:nvPr/>
          </p:nvSpPr>
          <p:spPr>
            <a:xfrm>
              <a:off x="0" y="6639132"/>
              <a:ext cx="10488295" cy="86995"/>
            </a:xfrm>
            <a:custGeom>
              <a:avLst/>
              <a:gdLst/>
              <a:ahLst/>
              <a:cxnLst/>
              <a:rect l="l" t="t" r="r" b="b"/>
              <a:pathLst>
                <a:path w="10488295" h="86995">
                  <a:moveTo>
                    <a:pt x="0" y="86775"/>
                  </a:moveTo>
                  <a:lnTo>
                    <a:pt x="10488000" y="86775"/>
                  </a:lnTo>
                  <a:lnTo>
                    <a:pt x="10488000" y="0"/>
                  </a:lnTo>
                  <a:lnTo>
                    <a:pt x="0" y="0"/>
                  </a:lnTo>
                  <a:lnTo>
                    <a:pt x="0" y="86775"/>
                  </a:lnTo>
                  <a:close/>
                </a:path>
              </a:pathLst>
            </a:custGeom>
            <a:solidFill>
              <a:srgbClr val="D71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575632"/>
              <a:ext cx="10488295" cy="63500"/>
            </a:xfrm>
            <a:custGeom>
              <a:avLst/>
              <a:gdLst/>
              <a:ahLst/>
              <a:cxnLst/>
              <a:rect l="l" t="t" r="r" b="b"/>
              <a:pathLst>
                <a:path w="10488295" h="63500">
                  <a:moveTo>
                    <a:pt x="10488000" y="0"/>
                  </a:moveTo>
                  <a:lnTo>
                    <a:pt x="0" y="0"/>
                  </a:lnTo>
                  <a:lnTo>
                    <a:pt x="0" y="63500"/>
                  </a:lnTo>
                  <a:lnTo>
                    <a:pt x="10488000" y="63500"/>
                  </a:lnTo>
                  <a:lnTo>
                    <a:pt x="10488000" y="0"/>
                  </a:lnTo>
                  <a:close/>
                </a:path>
              </a:pathLst>
            </a:custGeom>
            <a:solidFill>
              <a:srgbClr val="0BAE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535956"/>
              <a:ext cx="10488295" cy="38100"/>
            </a:xfrm>
            <a:custGeom>
              <a:avLst/>
              <a:gdLst/>
              <a:ahLst/>
              <a:cxnLst/>
              <a:rect l="l" t="t" r="r" b="b"/>
              <a:pathLst>
                <a:path w="10488295" h="38100">
                  <a:moveTo>
                    <a:pt x="104880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0488000" y="38100"/>
                  </a:lnTo>
                  <a:lnTo>
                    <a:pt x="1048800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93</Words>
  <Application>Microsoft Macintosh PowerPoint</Application>
  <PresentationFormat>Широкоэкранный</PresentationFormat>
  <Paragraphs>12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НАЗВАНИЕ ДОКЛАДА</vt:lpstr>
      <vt:lpstr>ИНФОРМАЦИЯ О ПОТЕНЦИАЛЬНОМ  КОНФЛИКТЕ ИНТЕРЕСОВ</vt:lpstr>
      <vt:lpstr>ИНФОРМАЦИЯ О ПОТЕНЦИАЛЬНОМ  КОНФЛИКТЕ ИНТЕРЕСОВ</vt:lpstr>
      <vt:lpstr>СПАСИБО ЗА ВНИМАНИЕ!</vt:lpstr>
    </vt:vector>
  </TitlesOfParts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ДОКЛАДА</dc:title>
  <cp:lastModifiedBy>Liudmila Popova</cp:lastModifiedBy>
  <cp:revision>1</cp:revision>
  <dcterms:created xsi:type="dcterms:W3CDTF">2021-04-16T07:27:54Z</dcterms:created>
  <dcterms:modified xsi:type="dcterms:W3CDTF">2021-04-16T07:31:04Z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2021-04-16T00:00:00Z</vt:filetime>
  </property>
  <property fmtid="{D5CDD505-2E9C-101B-9397-08002B2CF9AE}" pid="3" name="Creator">
    <vt:lpwstr>Adobe InDesign CC (Macintosh)</vt:lpwstr>
  </property>
  <property fmtid="{D5CDD505-2E9C-101B-9397-08002B2CF9AE}" pid="4" name="LastSaved">
    <vt:filetime>2021-04-16T00:00:00Z</vt:filetime>
  </property>
</Properties>
</file>